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sldIdLst>
    <p:sldId id="415" r:id="rId3"/>
    <p:sldId id="416" r:id="rId4"/>
    <p:sldId id="417" r:id="rId5"/>
    <p:sldId id="459" r:id="rId6"/>
    <p:sldId id="418" r:id="rId7"/>
    <p:sldId id="441" r:id="rId8"/>
    <p:sldId id="458" r:id="rId9"/>
    <p:sldId id="443" r:id="rId10"/>
    <p:sldId id="454" r:id="rId11"/>
    <p:sldId id="456" r:id="rId12"/>
    <p:sldId id="457" r:id="rId13"/>
    <p:sldId id="444" r:id="rId14"/>
    <p:sldId id="445" r:id="rId15"/>
    <p:sldId id="446" r:id="rId16"/>
    <p:sldId id="447" r:id="rId17"/>
    <p:sldId id="451" r:id="rId18"/>
    <p:sldId id="448" r:id="rId19"/>
    <p:sldId id="449" r:id="rId20"/>
    <p:sldId id="450" r:id="rId21"/>
    <p:sldId id="452" r:id="rId22"/>
    <p:sldId id="453" r:id="rId23"/>
  </p:sldIdLst>
  <p:sldSz cx="9144000" cy="5143500" type="screen16x9"/>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78" userDrawn="1">
          <p15:clr>
            <a:srgbClr val="A4A3A4"/>
          </p15:clr>
        </p15:guide>
        <p15:guide id="2" pos="289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4F6F0"/>
    <a:srgbClr val="1D71B7"/>
    <a:srgbClr val="BFBFBF"/>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02" autoAdjust="0"/>
    <p:restoredTop sz="94660"/>
  </p:normalViewPr>
  <p:slideViewPr>
    <p:cSldViewPr showGuides="1">
      <p:cViewPr varScale="1">
        <p:scale>
          <a:sx n="122" d="100"/>
          <a:sy n="122" d="100"/>
        </p:scale>
        <p:origin x="88" y="124"/>
      </p:cViewPr>
      <p:guideLst>
        <p:guide orient="horz" pos="1678"/>
        <p:guide pos="2896"/>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8" Type="http://schemas.openxmlformats.org/officeDocument/2006/relationships/tags" Target="tags/tag11.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notesMaster" Target="notesMasters/notesMaster1.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D971AC5-4396-4B2B-A6C9-486DD554634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D542744-291E-48B5-9EFE-2CB54AA5BE4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86C7D1EE-58C5-4484-A400-D40AC218175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6D30BE2-2305-4090-8C6B-386B5A3DB973}" type="slidenum">
              <a:rPr lang="zh-CN" altLang="en-US" smtClean="0"/>
            </a:fld>
            <a:endParaRPr lang="zh-CN" altLang="en-US"/>
          </a:p>
        </p:txBody>
      </p:sp>
      <p:sp>
        <p:nvSpPr>
          <p:cNvPr id="12" name="矩形 11"/>
          <p:cNvSpPr/>
          <p:nvPr userDrawn="1"/>
        </p:nvSpPr>
        <p:spPr>
          <a:xfrm>
            <a:off x="1056192" y="517634"/>
            <a:ext cx="4031873" cy="253916"/>
          </a:xfrm>
          <a:prstGeom prst="rect">
            <a:avLst/>
          </a:prstGeom>
        </p:spPr>
        <p:txBody>
          <a:bodyPr wrap="square" lIns="68580" tIns="34290" rIns="68580" bIns="34290">
            <a:spAutoFit/>
          </a:bodyPr>
          <a:lstStyle/>
          <a:p>
            <a:r>
              <a:rPr lang="en-US" altLang="zh-CN" sz="1200" dirty="0">
                <a:solidFill>
                  <a:schemeClr val="accent2"/>
                </a:solidFill>
              </a:rPr>
              <a:t>Lorem Ipsum is simply dummy text of the printing.</a:t>
            </a:r>
            <a:endParaRPr lang="zh-CN" altLang="en-US" sz="1200" dirty="0">
              <a:solidFill>
                <a:schemeClr val="accent2"/>
              </a:solidFill>
            </a:endParaRPr>
          </a:p>
        </p:txBody>
      </p:sp>
      <p:sp>
        <p:nvSpPr>
          <p:cNvPr id="13" name="矩形 12"/>
          <p:cNvSpPr/>
          <p:nvPr userDrawn="1"/>
        </p:nvSpPr>
        <p:spPr>
          <a:xfrm>
            <a:off x="1056192" y="272684"/>
            <a:ext cx="2244637" cy="300083"/>
          </a:xfrm>
          <a:prstGeom prst="rect">
            <a:avLst/>
          </a:prstGeom>
        </p:spPr>
        <p:txBody>
          <a:bodyPr wrap="square" lIns="68580" tIns="34290" rIns="68580" bIns="34290">
            <a:spAutoFit/>
          </a:bodyPr>
          <a:lstStyle/>
          <a:p>
            <a:r>
              <a:rPr lang="zh-CN" altLang="en-US" sz="1500" dirty="0">
                <a:solidFill>
                  <a:schemeClr val="accent2"/>
                </a:solidFill>
                <a:latin typeface="+mj-lt"/>
              </a:rPr>
              <a:t>单击输入您的标题</a:t>
            </a:r>
            <a:endParaRPr lang="zh-CN" altLang="en-US" sz="1500" dirty="0">
              <a:solidFill>
                <a:schemeClr val="accent2"/>
              </a:solidFill>
              <a:latin typeface="+mj-lt"/>
            </a:endParaRPr>
          </a:p>
        </p:txBody>
      </p:sp>
      <p:grpSp>
        <p:nvGrpSpPr>
          <p:cNvPr id="14" name="组合 22"/>
          <p:cNvGrpSpPr/>
          <p:nvPr userDrawn="1"/>
        </p:nvGrpSpPr>
        <p:grpSpPr>
          <a:xfrm>
            <a:off x="458473" y="191222"/>
            <a:ext cx="469125" cy="590988"/>
            <a:chOff x="355601" y="252413"/>
            <a:chExt cx="812800" cy="1023938"/>
          </a:xfrm>
          <a:solidFill>
            <a:schemeClr val="accent2"/>
          </a:solidFill>
        </p:grpSpPr>
        <p:sp>
          <p:nvSpPr>
            <p:cNvPr id="15" name="Freeform 5"/>
            <p:cNvSpPr/>
            <p:nvPr/>
          </p:nvSpPr>
          <p:spPr bwMode="auto">
            <a:xfrm>
              <a:off x="796926" y="252413"/>
              <a:ext cx="58738" cy="138113"/>
            </a:xfrm>
            <a:custGeom>
              <a:avLst/>
              <a:gdLst>
                <a:gd name="T0" fmla="*/ 13 w 27"/>
                <a:gd name="T1" fmla="*/ 1 h 64"/>
                <a:gd name="T2" fmla="*/ 3 w 27"/>
                <a:gd name="T3" fmla="*/ 61 h 64"/>
                <a:gd name="T4" fmla="*/ 11 w 27"/>
                <a:gd name="T5" fmla="*/ 44 h 64"/>
                <a:gd name="T6" fmla="*/ 16 w 27"/>
                <a:gd name="T7" fmla="*/ 15 h 64"/>
                <a:gd name="T8" fmla="*/ 26 w 27"/>
                <a:gd name="T9" fmla="*/ 1 h 64"/>
                <a:gd name="T10" fmla="*/ 13 w 27"/>
                <a:gd name="T11" fmla="*/ 1 h 64"/>
              </a:gdLst>
              <a:ahLst/>
              <a:cxnLst>
                <a:cxn ang="0">
                  <a:pos x="T0" y="T1"/>
                </a:cxn>
                <a:cxn ang="0">
                  <a:pos x="T2" y="T3"/>
                </a:cxn>
                <a:cxn ang="0">
                  <a:pos x="T4" y="T5"/>
                </a:cxn>
                <a:cxn ang="0">
                  <a:pos x="T6" y="T7"/>
                </a:cxn>
                <a:cxn ang="0">
                  <a:pos x="T8" y="T9"/>
                </a:cxn>
                <a:cxn ang="0">
                  <a:pos x="T10" y="T11"/>
                </a:cxn>
              </a:cxnLst>
              <a:rect l="0" t="0" r="r" b="b"/>
              <a:pathLst>
                <a:path w="27" h="64">
                  <a:moveTo>
                    <a:pt x="13" y="1"/>
                  </a:moveTo>
                  <a:cubicBezTo>
                    <a:pt x="9" y="21"/>
                    <a:pt x="0" y="41"/>
                    <a:pt x="3" y="61"/>
                  </a:cubicBezTo>
                  <a:cubicBezTo>
                    <a:pt x="14" y="64"/>
                    <a:pt x="10" y="51"/>
                    <a:pt x="11" y="44"/>
                  </a:cubicBezTo>
                  <a:cubicBezTo>
                    <a:pt x="12" y="35"/>
                    <a:pt x="16" y="24"/>
                    <a:pt x="16" y="15"/>
                  </a:cubicBezTo>
                  <a:cubicBezTo>
                    <a:pt x="19" y="10"/>
                    <a:pt x="27" y="10"/>
                    <a:pt x="26" y="1"/>
                  </a:cubicBezTo>
                  <a:cubicBezTo>
                    <a:pt x="19" y="0"/>
                    <a:pt x="20" y="0"/>
                    <a:pt x="1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6"/>
            <p:cNvSpPr/>
            <p:nvPr/>
          </p:nvSpPr>
          <p:spPr bwMode="auto">
            <a:xfrm>
              <a:off x="584201" y="274638"/>
              <a:ext cx="74613" cy="103188"/>
            </a:xfrm>
            <a:custGeom>
              <a:avLst/>
              <a:gdLst>
                <a:gd name="T0" fmla="*/ 3 w 34"/>
                <a:gd name="T1" fmla="*/ 0 h 48"/>
                <a:gd name="T2" fmla="*/ 16 w 34"/>
                <a:gd name="T3" fmla="*/ 30 h 48"/>
                <a:gd name="T4" fmla="*/ 30 w 34"/>
                <a:gd name="T5" fmla="*/ 48 h 48"/>
                <a:gd name="T6" fmla="*/ 34 w 34"/>
                <a:gd name="T7" fmla="*/ 39 h 48"/>
                <a:gd name="T8" fmla="*/ 9 w 34"/>
                <a:gd name="T9" fmla="*/ 0 h 48"/>
                <a:gd name="T10" fmla="*/ 3 w 34"/>
                <a:gd name="T11" fmla="*/ 0 h 48"/>
              </a:gdLst>
              <a:ahLst/>
              <a:cxnLst>
                <a:cxn ang="0">
                  <a:pos x="T0" y="T1"/>
                </a:cxn>
                <a:cxn ang="0">
                  <a:pos x="T2" y="T3"/>
                </a:cxn>
                <a:cxn ang="0">
                  <a:pos x="T4" y="T5"/>
                </a:cxn>
                <a:cxn ang="0">
                  <a:pos x="T6" y="T7"/>
                </a:cxn>
                <a:cxn ang="0">
                  <a:pos x="T8" y="T9"/>
                </a:cxn>
                <a:cxn ang="0">
                  <a:pos x="T10" y="T11"/>
                </a:cxn>
              </a:cxnLst>
              <a:rect l="0" t="0" r="r" b="b"/>
              <a:pathLst>
                <a:path w="34" h="48">
                  <a:moveTo>
                    <a:pt x="3" y="0"/>
                  </a:moveTo>
                  <a:cubicBezTo>
                    <a:pt x="0" y="12"/>
                    <a:pt x="10" y="19"/>
                    <a:pt x="16" y="30"/>
                  </a:cubicBezTo>
                  <a:cubicBezTo>
                    <a:pt x="20" y="38"/>
                    <a:pt x="22" y="48"/>
                    <a:pt x="30" y="48"/>
                  </a:cubicBezTo>
                  <a:cubicBezTo>
                    <a:pt x="32" y="46"/>
                    <a:pt x="33" y="43"/>
                    <a:pt x="34" y="39"/>
                  </a:cubicBezTo>
                  <a:cubicBezTo>
                    <a:pt x="22" y="30"/>
                    <a:pt x="18" y="9"/>
                    <a:pt x="9" y="0"/>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7"/>
            <p:cNvSpPr/>
            <p:nvPr/>
          </p:nvSpPr>
          <p:spPr bwMode="auto">
            <a:xfrm>
              <a:off x="944563" y="347663"/>
              <a:ext cx="100013" cy="98425"/>
            </a:xfrm>
            <a:custGeom>
              <a:avLst/>
              <a:gdLst>
                <a:gd name="T0" fmla="*/ 38 w 46"/>
                <a:gd name="T1" fmla="*/ 0 h 46"/>
                <a:gd name="T2" fmla="*/ 0 w 46"/>
                <a:gd name="T3" fmla="*/ 42 h 46"/>
                <a:gd name="T4" fmla="*/ 2 w 46"/>
                <a:gd name="T5" fmla="*/ 46 h 46"/>
                <a:gd name="T6" fmla="*/ 15 w 46"/>
                <a:gd name="T7" fmla="*/ 34 h 46"/>
                <a:gd name="T8" fmla="*/ 39 w 46"/>
                <a:gd name="T9" fmla="*/ 13 h 46"/>
                <a:gd name="T10" fmla="*/ 45 w 46"/>
                <a:gd name="T11" fmla="*/ 9 h 46"/>
                <a:gd name="T12" fmla="*/ 43 w 46"/>
                <a:gd name="T13" fmla="*/ 0 h 46"/>
                <a:gd name="T14" fmla="*/ 38 w 46"/>
                <a:gd name="T15" fmla="*/ 0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46">
                  <a:moveTo>
                    <a:pt x="38" y="0"/>
                  </a:moveTo>
                  <a:cubicBezTo>
                    <a:pt x="28" y="17"/>
                    <a:pt x="7" y="23"/>
                    <a:pt x="0" y="42"/>
                  </a:cubicBezTo>
                  <a:cubicBezTo>
                    <a:pt x="1" y="43"/>
                    <a:pt x="2" y="44"/>
                    <a:pt x="2" y="46"/>
                  </a:cubicBezTo>
                  <a:cubicBezTo>
                    <a:pt x="11" y="46"/>
                    <a:pt x="14" y="42"/>
                    <a:pt x="15" y="34"/>
                  </a:cubicBezTo>
                  <a:cubicBezTo>
                    <a:pt x="24" y="28"/>
                    <a:pt x="32" y="21"/>
                    <a:pt x="39" y="13"/>
                  </a:cubicBezTo>
                  <a:cubicBezTo>
                    <a:pt x="41" y="12"/>
                    <a:pt x="44" y="11"/>
                    <a:pt x="45" y="9"/>
                  </a:cubicBezTo>
                  <a:cubicBezTo>
                    <a:pt x="46" y="5"/>
                    <a:pt x="44" y="3"/>
                    <a:pt x="43" y="0"/>
                  </a:cubicBezTo>
                  <a:cubicBezTo>
                    <a:pt x="41" y="0"/>
                    <a:pt x="40" y="0"/>
                    <a:pt x="3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8"/>
            <p:cNvSpPr/>
            <p:nvPr/>
          </p:nvSpPr>
          <p:spPr bwMode="auto">
            <a:xfrm>
              <a:off x="387351" y="449263"/>
              <a:ext cx="119063" cy="74613"/>
            </a:xfrm>
            <a:custGeom>
              <a:avLst/>
              <a:gdLst>
                <a:gd name="T0" fmla="*/ 8 w 55"/>
                <a:gd name="T1" fmla="*/ 0 h 35"/>
                <a:gd name="T2" fmla="*/ 17 w 55"/>
                <a:gd name="T3" fmla="*/ 14 h 35"/>
                <a:gd name="T4" fmla="*/ 13 w 55"/>
                <a:gd name="T5" fmla="*/ 17 h 35"/>
                <a:gd name="T6" fmla="*/ 19 w 55"/>
                <a:gd name="T7" fmla="*/ 23 h 35"/>
                <a:gd name="T8" fmla="*/ 22 w 55"/>
                <a:gd name="T9" fmla="*/ 17 h 35"/>
                <a:gd name="T10" fmla="*/ 53 w 55"/>
                <a:gd name="T11" fmla="*/ 32 h 35"/>
                <a:gd name="T12" fmla="*/ 53 w 55"/>
                <a:gd name="T13" fmla="*/ 23 h 35"/>
                <a:gd name="T14" fmla="*/ 8 w 55"/>
                <a:gd name="T15" fmla="*/ 0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35">
                  <a:moveTo>
                    <a:pt x="8" y="0"/>
                  </a:moveTo>
                  <a:cubicBezTo>
                    <a:pt x="0" y="5"/>
                    <a:pt x="11" y="16"/>
                    <a:pt x="17" y="14"/>
                  </a:cubicBezTo>
                  <a:cubicBezTo>
                    <a:pt x="14" y="14"/>
                    <a:pt x="13" y="15"/>
                    <a:pt x="13" y="17"/>
                  </a:cubicBezTo>
                  <a:cubicBezTo>
                    <a:pt x="20" y="16"/>
                    <a:pt x="15" y="22"/>
                    <a:pt x="19" y="23"/>
                  </a:cubicBezTo>
                  <a:cubicBezTo>
                    <a:pt x="23" y="21"/>
                    <a:pt x="19" y="19"/>
                    <a:pt x="22" y="17"/>
                  </a:cubicBezTo>
                  <a:cubicBezTo>
                    <a:pt x="35" y="19"/>
                    <a:pt x="39" y="35"/>
                    <a:pt x="53" y="32"/>
                  </a:cubicBezTo>
                  <a:cubicBezTo>
                    <a:pt x="55" y="28"/>
                    <a:pt x="54" y="28"/>
                    <a:pt x="53" y="23"/>
                  </a:cubicBezTo>
                  <a:cubicBezTo>
                    <a:pt x="38" y="16"/>
                    <a:pt x="26" y="5"/>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9"/>
            <p:cNvSpPr/>
            <p:nvPr/>
          </p:nvSpPr>
          <p:spPr bwMode="auto">
            <a:xfrm>
              <a:off x="1038226" y="528638"/>
              <a:ext cx="115888" cy="53975"/>
            </a:xfrm>
            <a:custGeom>
              <a:avLst/>
              <a:gdLst>
                <a:gd name="T0" fmla="*/ 1 w 54"/>
                <a:gd name="T1" fmla="*/ 18 h 25"/>
                <a:gd name="T2" fmla="*/ 2 w 54"/>
                <a:gd name="T3" fmla="*/ 25 h 25"/>
                <a:gd name="T4" fmla="*/ 51 w 54"/>
                <a:gd name="T5" fmla="*/ 15 h 25"/>
                <a:gd name="T6" fmla="*/ 51 w 54"/>
                <a:gd name="T7" fmla="*/ 1 h 25"/>
                <a:gd name="T8" fmla="*/ 1 w 54"/>
                <a:gd name="T9" fmla="*/ 18 h 25"/>
              </a:gdLst>
              <a:ahLst/>
              <a:cxnLst>
                <a:cxn ang="0">
                  <a:pos x="T0" y="T1"/>
                </a:cxn>
                <a:cxn ang="0">
                  <a:pos x="T2" y="T3"/>
                </a:cxn>
                <a:cxn ang="0">
                  <a:pos x="T4" y="T5"/>
                </a:cxn>
                <a:cxn ang="0">
                  <a:pos x="T6" y="T7"/>
                </a:cxn>
                <a:cxn ang="0">
                  <a:pos x="T8" y="T9"/>
                </a:cxn>
              </a:cxnLst>
              <a:rect l="0" t="0" r="r" b="b"/>
              <a:pathLst>
                <a:path w="54" h="25">
                  <a:moveTo>
                    <a:pt x="1" y="18"/>
                  </a:moveTo>
                  <a:cubicBezTo>
                    <a:pt x="4" y="21"/>
                    <a:pt x="0" y="23"/>
                    <a:pt x="2" y="25"/>
                  </a:cubicBezTo>
                  <a:cubicBezTo>
                    <a:pt x="17" y="25"/>
                    <a:pt x="34" y="3"/>
                    <a:pt x="51" y="15"/>
                  </a:cubicBezTo>
                  <a:cubicBezTo>
                    <a:pt x="52" y="9"/>
                    <a:pt x="54" y="7"/>
                    <a:pt x="51" y="1"/>
                  </a:cubicBezTo>
                  <a:cubicBezTo>
                    <a:pt x="32" y="0"/>
                    <a:pt x="14" y="7"/>
                    <a:pt x="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0"/>
            <p:cNvSpPr/>
            <p:nvPr/>
          </p:nvSpPr>
          <p:spPr bwMode="auto">
            <a:xfrm>
              <a:off x="1050926" y="752476"/>
              <a:ext cx="117475" cy="101600"/>
            </a:xfrm>
            <a:custGeom>
              <a:avLst/>
              <a:gdLst>
                <a:gd name="T0" fmla="*/ 0 w 54"/>
                <a:gd name="T1" fmla="*/ 18 h 47"/>
                <a:gd name="T2" fmla="*/ 17 w 54"/>
                <a:gd name="T3" fmla="*/ 26 h 47"/>
                <a:gd name="T4" fmla="*/ 50 w 54"/>
                <a:gd name="T5" fmla="*/ 45 h 47"/>
                <a:gd name="T6" fmla="*/ 43 w 54"/>
                <a:gd name="T7" fmla="*/ 28 h 47"/>
                <a:gd name="T8" fmla="*/ 0 w 54"/>
                <a:gd name="T9" fmla="*/ 18 h 47"/>
              </a:gdLst>
              <a:ahLst/>
              <a:cxnLst>
                <a:cxn ang="0">
                  <a:pos x="T0" y="T1"/>
                </a:cxn>
                <a:cxn ang="0">
                  <a:pos x="T2" y="T3"/>
                </a:cxn>
                <a:cxn ang="0">
                  <a:pos x="T4" y="T5"/>
                </a:cxn>
                <a:cxn ang="0">
                  <a:pos x="T6" y="T7"/>
                </a:cxn>
                <a:cxn ang="0">
                  <a:pos x="T8" y="T9"/>
                </a:cxn>
              </a:cxnLst>
              <a:rect l="0" t="0" r="r" b="b"/>
              <a:pathLst>
                <a:path w="54" h="47">
                  <a:moveTo>
                    <a:pt x="0" y="18"/>
                  </a:moveTo>
                  <a:cubicBezTo>
                    <a:pt x="4" y="22"/>
                    <a:pt x="10" y="25"/>
                    <a:pt x="17" y="26"/>
                  </a:cubicBezTo>
                  <a:cubicBezTo>
                    <a:pt x="28" y="31"/>
                    <a:pt x="36" y="47"/>
                    <a:pt x="50" y="45"/>
                  </a:cubicBezTo>
                  <a:cubicBezTo>
                    <a:pt x="54" y="39"/>
                    <a:pt x="47" y="34"/>
                    <a:pt x="43" y="28"/>
                  </a:cubicBezTo>
                  <a:cubicBezTo>
                    <a:pt x="28" y="28"/>
                    <a:pt x="12" y="0"/>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1"/>
            <p:cNvSpPr/>
            <p:nvPr/>
          </p:nvSpPr>
          <p:spPr bwMode="auto">
            <a:xfrm>
              <a:off x="457201" y="862013"/>
              <a:ext cx="79375" cy="84138"/>
            </a:xfrm>
            <a:custGeom>
              <a:avLst/>
              <a:gdLst>
                <a:gd name="T0" fmla="*/ 28 w 37"/>
                <a:gd name="T1" fmla="*/ 0 h 39"/>
                <a:gd name="T2" fmla="*/ 6 w 37"/>
                <a:gd name="T3" fmla="*/ 39 h 39"/>
                <a:gd name="T4" fmla="*/ 34 w 37"/>
                <a:gd name="T5" fmla="*/ 14 h 39"/>
                <a:gd name="T6" fmla="*/ 37 w 37"/>
                <a:gd name="T7" fmla="*/ 1 h 39"/>
                <a:gd name="T8" fmla="*/ 28 w 37"/>
                <a:gd name="T9" fmla="*/ 0 h 39"/>
              </a:gdLst>
              <a:ahLst/>
              <a:cxnLst>
                <a:cxn ang="0">
                  <a:pos x="T0" y="T1"/>
                </a:cxn>
                <a:cxn ang="0">
                  <a:pos x="T2" y="T3"/>
                </a:cxn>
                <a:cxn ang="0">
                  <a:pos x="T4" y="T5"/>
                </a:cxn>
                <a:cxn ang="0">
                  <a:pos x="T6" y="T7"/>
                </a:cxn>
                <a:cxn ang="0">
                  <a:pos x="T8" y="T9"/>
                </a:cxn>
              </a:cxnLst>
              <a:rect l="0" t="0" r="r" b="b"/>
              <a:pathLst>
                <a:path w="37" h="39">
                  <a:moveTo>
                    <a:pt x="28" y="0"/>
                  </a:moveTo>
                  <a:cubicBezTo>
                    <a:pt x="22" y="13"/>
                    <a:pt x="0" y="23"/>
                    <a:pt x="6" y="39"/>
                  </a:cubicBezTo>
                  <a:cubicBezTo>
                    <a:pt x="18" y="34"/>
                    <a:pt x="18" y="16"/>
                    <a:pt x="34" y="14"/>
                  </a:cubicBezTo>
                  <a:cubicBezTo>
                    <a:pt x="36" y="10"/>
                    <a:pt x="35" y="5"/>
                    <a:pt x="37" y="1"/>
                  </a:cubicBezTo>
                  <a:cubicBezTo>
                    <a:pt x="35" y="0"/>
                    <a:pt x="31" y="0"/>
                    <a:pt x="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2"/>
            <p:cNvSpPr>
              <a:spLocks noEditPoints="1"/>
            </p:cNvSpPr>
            <p:nvPr/>
          </p:nvSpPr>
          <p:spPr bwMode="auto">
            <a:xfrm>
              <a:off x="549276" y="449263"/>
              <a:ext cx="501650" cy="827088"/>
            </a:xfrm>
            <a:custGeom>
              <a:avLst/>
              <a:gdLst>
                <a:gd name="T0" fmla="*/ 118 w 231"/>
                <a:gd name="T1" fmla="*/ 4 h 384"/>
                <a:gd name="T2" fmla="*/ 51 w 231"/>
                <a:gd name="T3" fmla="*/ 26 h 384"/>
                <a:gd name="T4" fmla="*/ 5 w 231"/>
                <a:gd name="T5" fmla="*/ 112 h 384"/>
                <a:gd name="T6" fmla="*/ 50 w 231"/>
                <a:gd name="T7" fmla="*/ 190 h 384"/>
                <a:gd name="T8" fmla="*/ 84 w 231"/>
                <a:gd name="T9" fmla="*/ 282 h 384"/>
                <a:gd name="T10" fmla="*/ 132 w 231"/>
                <a:gd name="T11" fmla="*/ 383 h 384"/>
                <a:gd name="T12" fmla="*/ 193 w 231"/>
                <a:gd name="T13" fmla="*/ 366 h 384"/>
                <a:gd name="T14" fmla="*/ 200 w 231"/>
                <a:gd name="T15" fmla="*/ 357 h 384"/>
                <a:gd name="T16" fmla="*/ 207 w 231"/>
                <a:gd name="T17" fmla="*/ 338 h 384"/>
                <a:gd name="T18" fmla="*/ 197 w 231"/>
                <a:gd name="T19" fmla="*/ 254 h 384"/>
                <a:gd name="T20" fmla="*/ 187 w 231"/>
                <a:gd name="T21" fmla="*/ 181 h 384"/>
                <a:gd name="T22" fmla="*/ 104 w 231"/>
                <a:gd name="T23" fmla="*/ 332 h 384"/>
                <a:gd name="T24" fmla="*/ 104 w 231"/>
                <a:gd name="T25" fmla="*/ 292 h 384"/>
                <a:gd name="T26" fmla="*/ 113 w 231"/>
                <a:gd name="T27" fmla="*/ 280 h 384"/>
                <a:gd name="T28" fmla="*/ 128 w 231"/>
                <a:gd name="T29" fmla="*/ 282 h 384"/>
                <a:gd name="T30" fmla="*/ 116 w 231"/>
                <a:gd name="T31" fmla="*/ 332 h 384"/>
                <a:gd name="T32" fmla="*/ 147 w 231"/>
                <a:gd name="T33" fmla="*/ 282 h 384"/>
                <a:gd name="T34" fmla="*/ 116 w 231"/>
                <a:gd name="T35" fmla="*/ 332 h 384"/>
                <a:gd name="T36" fmla="*/ 142 w 231"/>
                <a:gd name="T37" fmla="*/ 235 h 384"/>
                <a:gd name="T38" fmla="*/ 132 w 231"/>
                <a:gd name="T39" fmla="*/ 249 h 384"/>
                <a:gd name="T40" fmla="*/ 105 w 231"/>
                <a:gd name="T41" fmla="*/ 176 h 384"/>
                <a:gd name="T42" fmla="*/ 125 w 231"/>
                <a:gd name="T43" fmla="*/ 131 h 384"/>
                <a:gd name="T44" fmla="*/ 138 w 231"/>
                <a:gd name="T45" fmla="*/ 229 h 384"/>
                <a:gd name="T46" fmla="*/ 159 w 231"/>
                <a:gd name="T47" fmla="*/ 285 h 384"/>
                <a:gd name="T48" fmla="*/ 178 w 231"/>
                <a:gd name="T49" fmla="*/ 365 h 384"/>
                <a:gd name="T50" fmla="*/ 186 w 231"/>
                <a:gd name="T51" fmla="*/ 327 h 384"/>
                <a:gd name="T52" fmla="*/ 167 w 231"/>
                <a:gd name="T53" fmla="*/ 352 h 384"/>
                <a:gd name="T54" fmla="*/ 158 w 231"/>
                <a:gd name="T55" fmla="*/ 356 h 384"/>
                <a:gd name="T56" fmla="*/ 167 w 231"/>
                <a:gd name="T57" fmla="*/ 352 h 384"/>
                <a:gd name="T58" fmla="*/ 177 w 231"/>
                <a:gd name="T59" fmla="*/ 281 h 384"/>
                <a:gd name="T60" fmla="*/ 153 w 231"/>
                <a:gd name="T61" fmla="*/ 353 h 384"/>
                <a:gd name="T62" fmla="*/ 146 w 231"/>
                <a:gd name="T63" fmla="*/ 336 h 384"/>
                <a:gd name="T64" fmla="*/ 172 w 231"/>
                <a:gd name="T65" fmla="*/ 280 h 384"/>
                <a:gd name="T66" fmla="*/ 183 w 231"/>
                <a:gd name="T67" fmla="*/ 271 h 384"/>
                <a:gd name="T68" fmla="*/ 155 w 231"/>
                <a:gd name="T69" fmla="*/ 262 h 384"/>
                <a:gd name="T70" fmla="*/ 123 w 231"/>
                <a:gd name="T71" fmla="*/ 118 h 384"/>
                <a:gd name="T72" fmla="*/ 94 w 231"/>
                <a:gd name="T73" fmla="*/ 123 h 384"/>
                <a:gd name="T74" fmla="*/ 66 w 231"/>
                <a:gd name="T75" fmla="*/ 125 h 384"/>
                <a:gd name="T76" fmla="*/ 128 w 231"/>
                <a:gd name="T77" fmla="*/ 266 h 384"/>
                <a:gd name="T78" fmla="*/ 95 w 231"/>
                <a:gd name="T79" fmla="*/ 240 h 384"/>
                <a:gd name="T80" fmla="*/ 47 w 231"/>
                <a:gd name="T81" fmla="*/ 170 h 384"/>
                <a:gd name="T82" fmla="*/ 18 w 231"/>
                <a:gd name="T83" fmla="*/ 129 h 384"/>
                <a:gd name="T84" fmla="*/ 15 w 231"/>
                <a:gd name="T85" fmla="*/ 92 h 384"/>
                <a:gd name="T86" fmla="*/ 64 w 231"/>
                <a:gd name="T87" fmla="*/ 26 h 384"/>
                <a:gd name="T88" fmla="*/ 75 w 231"/>
                <a:gd name="T89" fmla="*/ 22 h 384"/>
                <a:gd name="T90" fmla="*/ 175 w 231"/>
                <a:gd name="T91" fmla="*/ 32 h 384"/>
                <a:gd name="T92" fmla="*/ 184 w 231"/>
                <a:gd name="T93" fmla="*/ 41 h 384"/>
                <a:gd name="T94" fmla="*/ 196 w 231"/>
                <a:gd name="T95" fmla="*/ 66 h 384"/>
                <a:gd name="T96" fmla="*/ 173 w 231"/>
                <a:gd name="T97" fmla="*/ 191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1" h="384">
                  <a:moveTo>
                    <a:pt x="203" y="59"/>
                  </a:moveTo>
                  <a:cubicBezTo>
                    <a:pt x="188" y="28"/>
                    <a:pt x="155" y="9"/>
                    <a:pt x="118" y="4"/>
                  </a:cubicBezTo>
                  <a:cubicBezTo>
                    <a:pt x="94" y="0"/>
                    <a:pt x="68" y="12"/>
                    <a:pt x="57" y="23"/>
                  </a:cubicBezTo>
                  <a:cubicBezTo>
                    <a:pt x="53" y="27"/>
                    <a:pt x="55" y="24"/>
                    <a:pt x="51" y="26"/>
                  </a:cubicBezTo>
                  <a:cubicBezTo>
                    <a:pt x="40" y="29"/>
                    <a:pt x="35" y="44"/>
                    <a:pt x="25" y="47"/>
                  </a:cubicBezTo>
                  <a:cubicBezTo>
                    <a:pt x="16" y="68"/>
                    <a:pt x="0" y="86"/>
                    <a:pt x="5" y="112"/>
                  </a:cubicBezTo>
                  <a:cubicBezTo>
                    <a:pt x="9" y="130"/>
                    <a:pt x="9" y="141"/>
                    <a:pt x="18" y="155"/>
                  </a:cubicBezTo>
                  <a:cubicBezTo>
                    <a:pt x="28" y="172"/>
                    <a:pt x="38" y="177"/>
                    <a:pt x="50" y="190"/>
                  </a:cubicBezTo>
                  <a:cubicBezTo>
                    <a:pt x="70" y="211"/>
                    <a:pt x="82" y="236"/>
                    <a:pt x="90" y="268"/>
                  </a:cubicBezTo>
                  <a:cubicBezTo>
                    <a:pt x="88" y="273"/>
                    <a:pt x="88" y="280"/>
                    <a:pt x="84" y="282"/>
                  </a:cubicBezTo>
                  <a:cubicBezTo>
                    <a:pt x="93" y="299"/>
                    <a:pt x="90" y="330"/>
                    <a:pt x="98" y="352"/>
                  </a:cubicBezTo>
                  <a:cubicBezTo>
                    <a:pt x="109" y="365"/>
                    <a:pt x="118" y="373"/>
                    <a:pt x="132" y="383"/>
                  </a:cubicBezTo>
                  <a:cubicBezTo>
                    <a:pt x="138" y="380"/>
                    <a:pt x="144" y="384"/>
                    <a:pt x="150" y="384"/>
                  </a:cubicBezTo>
                  <a:cubicBezTo>
                    <a:pt x="167" y="377"/>
                    <a:pt x="182" y="380"/>
                    <a:pt x="193" y="366"/>
                  </a:cubicBezTo>
                  <a:cubicBezTo>
                    <a:pt x="194" y="365"/>
                    <a:pt x="193" y="363"/>
                    <a:pt x="194" y="360"/>
                  </a:cubicBezTo>
                  <a:cubicBezTo>
                    <a:pt x="195" y="358"/>
                    <a:pt x="199" y="359"/>
                    <a:pt x="200" y="357"/>
                  </a:cubicBezTo>
                  <a:cubicBezTo>
                    <a:pt x="200" y="356"/>
                    <a:pt x="200" y="352"/>
                    <a:pt x="201" y="350"/>
                  </a:cubicBezTo>
                  <a:cubicBezTo>
                    <a:pt x="203" y="344"/>
                    <a:pt x="207" y="341"/>
                    <a:pt x="207" y="338"/>
                  </a:cubicBezTo>
                  <a:cubicBezTo>
                    <a:pt x="208" y="331"/>
                    <a:pt x="204" y="320"/>
                    <a:pt x="203" y="310"/>
                  </a:cubicBezTo>
                  <a:cubicBezTo>
                    <a:pt x="203" y="290"/>
                    <a:pt x="198" y="272"/>
                    <a:pt x="197" y="254"/>
                  </a:cubicBezTo>
                  <a:cubicBezTo>
                    <a:pt x="189" y="253"/>
                    <a:pt x="186" y="250"/>
                    <a:pt x="180" y="244"/>
                  </a:cubicBezTo>
                  <a:cubicBezTo>
                    <a:pt x="182" y="224"/>
                    <a:pt x="182" y="201"/>
                    <a:pt x="187" y="181"/>
                  </a:cubicBezTo>
                  <a:cubicBezTo>
                    <a:pt x="213" y="156"/>
                    <a:pt x="231" y="90"/>
                    <a:pt x="203" y="59"/>
                  </a:cubicBezTo>
                  <a:close/>
                  <a:moveTo>
                    <a:pt x="104" y="332"/>
                  </a:moveTo>
                  <a:cubicBezTo>
                    <a:pt x="101" y="316"/>
                    <a:pt x="104" y="304"/>
                    <a:pt x="113" y="294"/>
                  </a:cubicBezTo>
                  <a:cubicBezTo>
                    <a:pt x="111" y="288"/>
                    <a:pt x="110" y="292"/>
                    <a:pt x="104" y="292"/>
                  </a:cubicBezTo>
                  <a:cubicBezTo>
                    <a:pt x="105" y="287"/>
                    <a:pt x="102" y="286"/>
                    <a:pt x="103" y="281"/>
                  </a:cubicBezTo>
                  <a:cubicBezTo>
                    <a:pt x="106" y="280"/>
                    <a:pt x="109" y="279"/>
                    <a:pt x="113" y="280"/>
                  </a:cubicBezTo>
                  <a:cubicBezTo>
                    <a:pt x="113" y="283"/>
                    <a:pt x="113" y="285"/>
                    <a:pt x="114" y="286"/>
                  </a:cubicBezTo>
                  <a:cubicBezTo>
                    <a:pt x="117" y="283"/>
                    <a:pt x="123" y="278"/>
                    <a:pt x="128" y="282"/>
                  </a:cubicBezTo>
                  <a:cubicBezTo>
                    <a:pt x="121" y="302"/>
                    <a:pt x="118" y="319"/>
                    <a:pt x="104" y="332"/>
                  </a:cubicBezTo>
                  <a:close/>
                  <a:moveTo>
                    <a:pt x="116" y="332"/>
                  </a:moveTo>
                  <a:cubicBezTo>
                    <a:pt x="124" y="315"/>
                    <a:pt x="134" y="301"/>
                    <a:pt x="141" y="282"/>
                  </a:cubicBezTo>
                  <a:cubicBezTo>
                    <a:pt x="143" y="282"/>
                    <a:pt x="145" y="282"/>
                    <a:pt x="147" y="282"/>
                  </a:cubicBezTo>
                  <a:cubicBezTo>
                    <a:pt x="143" y="307"/>
                    <a:pt x="126" y="331"/>
                    <a:pt x="118" y="356"/>
                  </a:cubicBezTo>
                  <a:cubicBezTo>
                    <a:pt x="106" y="354"/>
                    <a:pt x="118" y="342"/>
                    <a:pt x="116" y="332"/>
                  </a:cubicBezTo>
                  <a:close/>
                  <a:moveTo>
                    <a:pt x="138" y="229"/>
                  </a:moveTo>
                  <a:cubicBezTo>
                    <a:pt x="140" y="231"/>
                    <a:pt x="142" y="233"/>
                    <a:pt x="142" y="235"/>
                  </a:cubicBezTo>
                  <a:cubicBezTo>
                    <a:pt x="143" y="250"/>
                    <a:pt x="141" y="258"/>
                    <a:pt x="146" y="267"/>
                  </a:cubicBezTo>
                  <a:cubicBezTo>
                    <a:pt x="134" y="271"/>
                    <a:pt x="134" y="256"/>
                    <a:pt x="132" y="249"/>
                  </a:cubicBezTo>
                  <a:cubicBezTo>
                    <a:pt x="127" y="231"/>
                    <a:pt x="121" y="213"/>
                    <a:pt x="116" y="196"/>
                  </a:cubicBezTo>
                  <a:cubicBezTo>
                    <a:pt x="114" y="189"/>
                    <a:pt x="108" y="183"/>
                    <a:pt x="105" y="176"/>
                  </a:cubicBezTo>
                  <a:cubicBezTo>
                    <a:pt x="101" y="162"/>
                    <a:pt x="101" y="148"/>
                    <a:pt x="93" y="137"/>
                  </a:cubicBezTo>
                  <a:cubicBezTo>
                    <a:pt x="103" y="132"/>
                    <a:pt x="112" y="121"/>
                    <a:pt x="125" y="131"/>
                  </a:cubicBezTo>
                  <a:cubicBezTo>
                    <a:pt x="127" y="130"/>
                    <a:pt x="130" y="125"/>
                    <a:pt x="133" y="129"/>
                  </a:cubicBezTo>
                  <a:cubicBezTo>
                    <a:pt x="131" y="158"/>
                    <a:pt x="140" y="199"/>
                    <a:pt x="138" y="229"/>
                  </a:cubicBezTo>
                  <a:close/>
                  <a:moveTo>
                    <a:pt x="127" y="364"/>
                  </a:moveTo>
                  <a:cubicBezTo>
                    <a:pt x="134" y="334"/>
                    <a:pt x="148" y="311"/>
                    <a:pt x="159" y="285"/>
                  </a:cubicBezTo>
                  <a:cubicBezTo>
                    <a:pt x="152" y="310"/>
                    <a:pt x="140" y="341"/>
                    <a:pt x="127" y="364"/>
                  </a:cubicBezTo>
                  <a:close/>
                  <a:moveTo>
                    <a:pt x="178" y="365"/>
                  </a:moveTo>
                  <a:cubicBezTo>
                    <a:pt x="168" y="356"/>
                    <a:pt x="184" y="338"/>
                    <a:pt x="183" y="327"/>
                  </a:cubicBezTo>
                  <a:cubicBezTo>
                    <a:pt x="184" y="327"/>
                    <a:pt x="185" y="327"/>
                    <a:pt x="186" y="327"/>
                  </a:cubicBezTo>
                  <a:cubicBezTo>
                    <a:pt x="195" y="334"/>
                    <a:pt x="181" y="354"/>
                    <a:pt x="178" y="365"/>
                  </a:cubicBezTo>
                  <a:close/>
                  <a:moveTo>
                    <a:pt x="167" y="352"/>
                  </a:moveTo>
                  <a:cubicBezTo>
                    <a:pt x="165" y="359"/>
                    <a:pt x="169" y="369"/>
                    <a:pt x="158" y="367"/>
                  </a:cubicBezTo>
                  <a:cubicBezTo>
                    <a:pt x="156" y="362"/>
                    <a:pt x="163" y="358"/>
                    <a:pt x="158" y="356"/>
                  </a:cubicBezTo>
                  <a:cubicBezTo>
                    <a:pt x="169" y="337"/>
                    <a:pt x="170" y="308"/>
                    <a:pt x="182" y="290"/>
                  </a:cubicBezTo>
                  <a:cubicBezTo>
                    <a:pt x="192" y="308"/>
                    <a:pt x="173" y="331"/>
                    <a:pt x="167" y="352"/>
                  </a:cubicBezTo>
                  <a:close/>
                  <a:moveTo>
                    <a:pt x="183" y="271"/>
                  </a:moveTo>
                  <a:cubicBezTo>
                    <a:pt x="184" y="277"/>
                    <a:pt x="179" y="277"/>
                    <a:pt x="177" y="281"/>
                  </a:cubicBezTo>
                  <a:cubicBezTo>
                    <a:pt x="172" y="292"/>
                    <a:pt x="169" y="304"/>
                    <a:pt x="163" y="313"/>
                  </a:cubicBezTo>
                  <a:cubicBezTo>
                    <a:pt x="160" y="325"/>
                    <a:pt x="157" y="340"/>
                    <a:pt x="153" y="353"/>
                  </a:cubicBezTo>
                  <a:cubicBezTo>
                    <a:pt x="150" y="360"/>
                    <a:pt x="149" y="373"/>
                    <a:pt x="138" y="371"/>
                  </a:cubicBezTo>
                  <a:cubicBezTo>
                    <a:pt x="137" y="356"/>
                    <a:pt x="150" y="349"/>
                    <a:pt x="146" y="336"/>
                  </a:cubicBezTo>
                  <a:cubicBezTo>
                    <a:pt x="149" y="339"/>
                    <a:pt x="148" y="333"/>
                    <a:pt x="151" y="333"/>
                  </a:cubicBezTo>
                  <a:cubicBezTo>
                    <a:pt x="156" y="314"/>
                    <a:pt x="166" y="299"/>
                    <a:pt x="172" y="280"/>
                  </a:cubicBezTo>
                  <a:cubicBezTo>
                    <a:pt x="177" y="279"/>
                    <a:pt x="178" y="273"/>
                    <a:pt x="180" y="270"/>
                  </a:cubicBezTo>
                  <a:cubicBezTo>
                    <a:pt x="182" y="269"/>
                    <a:pt x="183" y="270"/>
                    <a:pt x="183" y="271"/>
                  </a:cubicBezTo>
                  <a:close/>
                  <a:moveTo>
                    <a:pt x="173" y="191"/>
                  </a:moveTo>
                  <a:cubicBezTo>
                    <a:pt x="165" y="215"/>
                    <a:pt x="181" y="249"/>
                    <a:pt x="155" y="262"/>
                  </a:cubicBezTo>
                  <a:cubicBezTo>
                    <a:pt x="133" y="211"/>
                    <a:pt x="147" y="158"/>
                    <a:pt x="154" y="104"/>
                  </a:cubicBezTo>
                  <a:cubicBezTo>
                    <a:pt x="140" y="94"/>
                    <a:pt x="131" y="111"/>
                    <a:pt x="123" y="118"/>
                  </a:cubicBezTo>
                  <a:cubicBezTo>
                    <a:pt x="118" y="118"/>
                    <a:pt x="118" y="112"/>
                    <a:pt x="113" y="111"/>
                  </a:cubicBezTo>
                  <a:cubicBezTo>
                    <a:pt x="102" y="110"/>
                    <a:pt x="102" y="121"/>
                    <a:pt x="94" y="123"/>
                  </a:cubicBezTo>
                  <a:cubicBezTo>
                    <a:pt x="87" y="119"/>
                    <a:pt x="88" y="105"/>
                    <a:pt x="74" y="111"/>
                  </a:cubicBezTo>
                  <a:cubicBezTo>
                    <a:pt x="70" y="117"/>
                    <a:pt x="69" y="119"/>
                    <a:pt x="66" y="125"/>
                  </a:cubicBezTo>
                  <a:cubicBezTo>
                    <a:pt x="77" y="138"/>
                    <a:pt x="89" y="150"/>
                    <a:pt x="95" y="168"/>
                  </a:cubicBezTo>
                  <a:cubicBezTo>
                    <a:pt x="105" y="202"/>
                    <a:pt x="121" y="230"/>
                    <a:pt x="128" y="266"/>
                  </a:cubicBezTo>
                  <a:cubicBezTo>
                    <a:pt x="115" y="268"/>
                    <a:pt x="110" y="264"/>
                    <a:pt x="99" y="262"/>
                  </a:cubicBezTo>
                  <a:cubicBezTo>
                    <a:pt x="100" y="257"/>
                    <a:pt x="92" y="247"/>
                    <a:pt x="95" y="240"/>
                  </a:cubicBezTo>
                  <a:cubicBezTo>
                    <a:pt x="86" y="230"/>
                    <a:pt x="85" y="216"/>
                    <a:pt x="78" y="205"/>
                  </a:cubicBezTo>
                  <a:cubicBezTo>
                    <a:pt x="70" y="194"/>
                    <a:pt x="57" y="181"/>
                    <a:pt x="47" y="170"/>
                  </a:cubicBezTo>
                  <a:cubicBezTo>
                    <a:pt x="43" y="166"/>
                    <a:pt x="37" y="164"/>
                    <a:pt x="34" y="160"/>
                  </a:cubicBezTo>
                  <a:cubicBezTo>
                    <a:pt x="31" y="156"/>
                    <a:pt x="19" y="137"/>
                    <a:pt x="18" y="129"/>
                  </a:cubicBezTo>
                  <a:cubicBezTo>
                    <a:pt x="17" y="124"/>
                    <a:pt x="20" y="119"/>
                    <a:pt x="19" y="115"/>
                  </a:cubicBezTo>
                  <a:cubicBezTo>
                    <a:pt x="18" y="107"/>
                    <a:pt x="13" y="99"/>
                    <a:pt x="15" y="92"/>
                  </a:cubicBezTo>
                  <a:cubicBezTo>
                    <a:pt x="16" y="88"/>
                    <a:pt x="22" y="72"/>
                    <a:pt x="25" y="65"/>
                  </a:cubicBezTo>
                  <a:cubicBezTo>
                    <a:pt x="34" y="48"/>
                    <a:pt x="49" y="36"/>
                    <a:pt x="64" y="26"/>
                  </a:cubicBezTo>
                  <a:cubicBezTo>
                    <a:pt x="66" y="23"/>
                    <a:pt x="64" y="22"/>
                    <a:pt x="64" y="19"/>
                  </a:cubicBezTo>
                  <a:cubicBezTo>
                    <a:pt x="68" y="25"/>
                    <a:pt x="70" y="20"/>
                    <a:pt x="75" y="22"/>
                  </a:cubicBezTo>
                  <a:cubicBezTo>
                    <a:pt x="82" y="17"/>
                    <a:pt x="90" y="12"/>
                    <a:pt x="98" y="10"/>
                  </a:cubicBezTo>
                  <a:cubicBezTo>
                    <a:pt x="120" y="7"/>
                    <a:pt x="165" y="18"/>
                    <a:pt x="175" y="32"/>
                  </a:cubicBezTo>
                  <a:cubicBezTo>
                    <a:pt x="176" y="33"/>
                    <a:pt x="175" y="35"/>
                    <a:pt x="174" y="34"/>
                  </a:cubicBezTo>
                  <a:cubicBezTo>
                    <a:pt x="176" y="36"/>
                    <a:pt x="182" y="38"/>
                    <a:pt x="184" y="41"/>
                  </a:cubicBezTo>
                  <a:cubicBezTo>
                    <a:pt x="186" y="44"/>
                    <a:pt x="185" y="47"/>
                    <a:pt x="189" y="46"/>
                  </a:cubicBezTo>
                  <a:cubicBezTo>
                    <a:pt x="190" y="55"/>
                    <a:pt x="196" y="57"/>
                    <a:pt x="196" y="66"/>
                  </a:cubicBezTo>
                  <a:cubicBezTo>
                    <a:pt x="201" y="70"/>
                    <a:pt x="199" y="72"/>
                    <a:pt x="205" y="75"/>
                  </a:cubicBezTo>
                  <a:cubicBezTo>
                    <a:pt x="219" y="127"/>
                    <a:pt x="187" y="156"/>
                    <a:pt x="173" y="19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3"/>
            <p:cNvSpPr/>
            <p:nvPr/>
          </p:nvSpPr>
          <p:spPr bwMode="auto">
            <a:xfrm>
              <a:off x="355601" y="698501"/>
              <a:ext cx="109538" cy="46038"/>
            </a:xfrm>
            <a:custGeom>
              <a:avLst/>
              <a:gdLst>
                <a:gd name="T0" fmla="*/ 0 w 51"/>
                <a:gd name="T1" fmla="*/ 20 h 21"/>
                <a:gd name="T2" fmla="*/ 5 w 51"/>
                <a:gd name="T3" fmla="*/ 21 h 21"/>
                <a:gd name="T4" fmla="*/ 48 w 51"/>
                <a:gd name="T5" fmla="*/ 0 h 21"/>
                <a:gd name="T6" fmla="*/ 0 w 51"/>
                <a:gd name="T7" fmla="*/ 20 h 21"/>
              </a:gdLst>
              <a:ahLst/>
              <a:cxnLst>
                <a:cxn ang="0">
                  <a:pos x="T0" y="T1"/>
                </a:cxn>
                <a:cxn ang="0">
                  <a:pos x="T2" y="T3"/>
                </a:cxn>
                <a:cxn ang="0">
                  <a:pos x="T4" y="T5"/>
                </a:cxn>
                <a:cxn ang="0">
                  <a:pos x="T6" y="T7"/>
                </a:cxn>
              </a:cxnLst>
              <a:rect l="0" t="0" r="r" b="b"/>
              <a:pathLst>
                <a:path w="51" h="21">
                  <a:moveTo>
                    <a:pt x="0" y="20"/>
                  </a:moveTo>
                  <a:cubicBezTo>
                    <a:pt x="2" y="21"/>
                    <a:pt x="5" y="16"/>
                    <a:pt x="5" y="21"/>
                  </a:cubicBezTo>
                  <a:cubicBezTo>
                    <a:pt x="17" y="11"/>
                    <a:pt x="51" y="18"/>
                    <a:pt x="48" y="0"/>
                  </a:cubicBezTo>
                  <a:cubicBezTo>
                    <a:pt x="27" y="1"/>
                    <a:pt x="0" y="2"/>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60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nodeType="withEffect">
                                  <p:stCondLst>
                                    <p:cond delay="90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86C7D1EE-58C5-4484-A400-D40AC218175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6D30BE2-2305-4090-8C6B-386B5A3DB973}" type="slidenum">
              <a:rPr lang="zh-CN" altLang="en-US" smtClean="0"/>
            </a:fld>
            <a:endParaRPr lang="zh-CN" altLang="en-US"/>
          </a:p>
        </p:txBody>
      </p:sp>
      <p:grpSp>
        <p:nvGrpSpPr>
          <p:cNvPr id="2" name="组合 7"/>
          <p:cNvGrpSpPr/>
          <p:nvPr userDrawn="1"/>
        </p:nvGrpSpPr>
        <p:grpSpPr>
          <a:xfrm>
            <a:off x="2500745" y="273601"/>
            <a:ext cx="4959679" cy="569957"/>
            <a:chOff x="1930399" y="38572"/>
            <a:chExt cx="6612905" cy="759943"/>
          </a:xfrm>
        </p:grpSpPr>
        <p:sp>
          <p:nvSpPr>
            <p:cNvPr id="9" name="任意多边形 8"/>
            <p:cNvSpPr/>
            <p:nvPr/>
          </p:nvSpPr>
          <p:spPr>
            <a:xfrm>
              <a:off x="1930399" y="189984"/>
              <a:ext cx="5800437"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21305128">
              <a:off x="7366660" y="38572"/>
              <a:ext cx="1176644" cy="759943"/>
            </a:xfrm>
            <a:prstGeom prst="ellipse">
              <a:avLst/>
            </a:prstGeom>
            <a:blipFill>
              <a:blip r:embed="rId2" cstate="print">
                <a:duotone>
                  <a:schemeClr val="accent2">
                    <a:shade val="45000"/>
                    <a:satMod val="135000"/>
                  </a:schemeClr>
                  <a:prstClr val="white"/>
                </a:duotone>
              </a:blip>
              <a:stretch>
                <a:fillRect/>
              </a:stretch>
            </a:blip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latin typeface="微软雅黑" panose="020B0503020204020204" pitchFamily="34" charset="-122"/>
                <a:ea typeface="微软雅黑" panose="020B0503020204020204" pitchFamily="34" charset="-122"/>
              </a:endParaRPr>
            </a:p>
          </p:txBody>
        </p:sp>
      </p:grpSp>
      <p:sp>
        <p:nvSpPr>
          <p:cNvPr id="11" name="文本框 4"/>
          <p:cNvSpPr txBox="1"/>
          <p:nvPr userDrawn="1"/>
        </p:nvSpPr>
        <p:spPr>
          <a:xfrm>
            <a:off x="2869057" y="317597"/>
            <a:ext cx="2663710" cy="346249"/>
          </a:xfrm>
          <a:prstGeom prst="rect">
            <a:avLst/>
          </a:prstGeom>
          <a:noFill/>
        </p:spPr>
        <p:txBody>
          <a:bodyPr wrap="none" lIns="68580" tIns="34290" rIns="68580" bIns="34290" rtlCol="0">
            <a:spAutoFit/>
          </a:bodyPr>
          <a:lstStyle/>
          <a:p>
            <a:r>
              <a:rPr lang="en-US" altLang="zh-CN" dirty="0">
                <a:solidFill>
                  <a:schemeClr val="accent2"/>
                </a:solidFill>
                <a:latin typeface="微软雅黑" panose="020B0503020204020204" pitchFamily="34" charset="-122"/>
                <a:ea typeface="微软雅黑" panose="020B0503020204020204" pitchFamily="34" charset="-122"/>
              </a:rPr>
              <a:t>ADD YOUR TITLE HERE</a:t>
            </a:r>
            <a:endParaRPr lang="zh-CN" altLang="en-US" dirty="0">
              <a:solidFill>
                <a:schemeClr val="accent2"/>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86C7D1EE-58C5-4484-A400-D40AC218175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6D30BE2-2305-4090-8C6B-386B5A3DB973}" type="slidenum">
              <a:rPr lang="zh-CN" altLang="en-US" smtClean="0"/>
            </a:fld>
            <a:endParaRPr lang="zh-CN" altLang="en-US"/>
          </a:p>
        </p:txBody>
      </p:sp>
      <p:grpSp>
        <p:nvGrpSpPr>
          <p:cNvPr id="2" name="组合 7"/>
          <p:cNvGrpSpPr/>
          <p:nvPr userDrawn="1"/>
        </p:nvGrpSpPr>
        <p:grpSpPr>
          <a:xfrm>
            <a:off x="2500745" y="273601"/>
            <a:ext cx="4959679" cy="569957"/>
            <a:chOff x="1930399" y="38572"/>
            <a:chExt cx="6612905" cy="759943"/>
          </a:xfrm>
        </p:grpSpPr>
        <p:sp>
          <p:nvSpPr>
            <p:cNvPr id="9" name="任意多边形 8"/>
            <p:cNvSpPr/>
            <p:nvPr/>
          </p:nvSpPr>
          <p:spPr>
            <a:xfrm>
              <a:off x="1930399" y="189984"/>
              <a:ext cx="5800437"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21305128">
              <a:off x="7366660" y="38572"/>
              <a:ext cx="1176644" cy="759943"/>
            </a:xfrm>
            <a:prstGeom prst="ellipse">
              <a:avLst/>
            </a:prstGeom>
            <a:blipFill>
              <a:blip r:embed="rId2" cstate="print">
                <a:duotone>
                  <a:schemeClr val="accent1">
                    <a:shade val="45000"/>
                    <a:satMod val="135000"/>
                  </a:schemeClr>
                  <a:prstClr val="white"/>
                </a:duotone>
              </a:blip>
              <a:stretch>
                <a:fillRect/>
              </a:stretch>
            </a:bli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dirty="0">
                <a:latin typeface="微软雅黑" panose="020B0503020204020204" pitchFamily="34" charset="-122"/>
                <a:ea typeface="微软雅黑" panose="020B0503020204020204" pitchFamily="34" charset="-122"/>
              </a:endParaRPr>
            </a:p>
          </p:txBody>
        </p:sp>
      </p:grpSp>
      <p:sp>
        <p:nvSpPr>
          <p:cNvPr id="11" name="文本框 4"/>
          <p:cNvSpPr txBox="1"/>
          <p:nvPr userDrawn="1"/>
        </p:nvSpPr>
        <p:spPr>
          <a:xfrm>
            <a:off x="2869057" y="317597"/>
            <a:ext cx="2663710" cy="346249"/>
          </a:xfrm>
          <a:prstGeom prst="rect">
            <a:avLst/>
          </a:prstGeom>
          <a:noFill/>
        </p:spPr>
        <p:txBody>
          <a:bodyPr wrap="none" lIns="68580" tIns="34290" rIns="68580" bIns="34290" rtlCol="0">
            <a:spAutoFit/>
          </a:bodyPr>
          <a:lstStyle/>
          <a:p>
            <a:r>
              <a:rPr lang="en-US" altLang="zh-CN" dirty="0">
                <a:solidFill>
                  <a:schemeClr val="accent1"/>
                </a:solidFill>
                <a:latin typeface="微软雅黑" panose="020B0503020204020204" pitchFamily="34" charset="-122"/>
                <a:ea typeface="微软雅黑" panose="020B0503020204020204" pitchFamily="34" charset="-122"/>
              </a:rPr>
              <a:t>ADD YOUR TITLE HERE</a:t>
            </a:r>
            <a:endParaRPr lang="zh-CN" altLang="en-US" dirty="0">
              <a:solidFill>
                <a:schemeClr val="accent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86C7D1EE-58C5-4484-A400-D40AC218175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6D30BE2-2305-4090-8C6B-386B5A3DB973}" type="slidenum">
              <a:rPr lang="zh-CN" altLang="en-US" smtClean="0"/>
            </a:fld>
            <a:endParaRPr lang="zh-CN" altLang="en-US"/>
          </a:p>
        </p:txBody>
      </p:sp>
      <p:grpSp>
        <p:nvGrpSpPr>
          <p:cNvPr id="2" name="组合 7"/>
          <p:cNvGrpSpPr/>
          <p:nvPr userDrawn="1"/>
        </p:nvGrpSpPr>
        <p:grpSpPr>
          <a:xfrm>
            <a:off x="2500745" y="273601"/>
            <a:ext cx="4959679" cy="569957"/>
            <a:chOff x="1930399" y="38572"/>
            <a:chExt cx="6612905" cy="759943"/>
          </a:xfrm>
        </p:grpSpPr>
        <p:sp>
          <p:nvSpPr>
            <p:cNvPr id="9" name="任意多边形 8"/>
            <p:cNvSpPr/>
            <p:nvPr/>
          </p:nvSpPr>
          <p:spPr>
            <a:xfrm>
              <a:off x="1930399" y="189984"/>
              <a:ext cx="5800437"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21305128">
              <a:off x="7366660" y="38572"/>
              <a:ext cx="1176644" cy="759943"/>
            </a:xfrm>
            <a:prstGeom prst="ellipse">
              <a:avLst/>
            </a:prstGeom>
            <a:blipFill>
              <a:blip r:embed="rId2" cstate="print">
                <a:duotone>
                  <a:schemeClr val="accent2">
                    <a:shade val="45000"/>
                    <a:satMod val="135000"/>
                  </a:schemeClr>
                  <a:prstClr val="white"/>
                </a:duotone>
              </a:blip>
              <a:stretch>
                <a:fillRect/>
              </a:stretch>
            </a:blip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latin typeface="微软雅黑" panose="020B0503020204020204" pitchFamily="34" charset="-122"/>
                <a:ea typeface="微软雅黑" panose="020B0503020204020204" pitchFamily="34" charset="-122"/>
              </a:endParaRPr>
            </a:p>
          </p:txBody>
        </p:sp>
      </p:grpSp>
      <p:sp>
        <p:nvSpPr>
          <p:cNvPr id="11" name="文本框 4"/>
          <p:cNvSpPr txBox="1"/>
          <p:nvPr userDrawn="1"/>
        </p:nvSpPr>
        <p:spPr>
          <a:xfrm>
            <a:off x="2869057" y="317597"/>
            <a:ext cx="2663710" cy="346249"/>
          </a:xfrm>
          <a:prstGeom prst="rect">
            <a:avLst/>
          </a:prstGeom>
          <a:noFill/>
        </p:spPr>
        <p:txBody>
          <a:bodyPr wrap="none" lIns="68580" tIns="34290" rIns="68580" bIns="34290" rtlCol="0">
            <a:spAutoFit/>
          </a:bodyPr>
          <a:lstStyle/>
          <a:p>
            <a:r>
              <a:rPr lang="en-US" altLang="zh-CN" dirty="0">
                <a:solidFill>
                  <a:schemeClr val="accent2"/>
                </a:solidFill>
                <a:latin typeface="微软雅黑" panose="020B0503020204020204" pitchFamily="34" charset="-122"/>
                <a:ea typeface="微软雅黑" panose="020B0503020204020204" pitchFamily="34" charset="-122"/>
              </a:rPr>
              <a:t>ADD YOUR TITLE HERE</a:t>
            </a:r>
            <a:endParaRPr lang="zh-CN" altLang="en-US" dirty="0">
              <a:solidFill>
                <a:schemeClr val="accent2"/>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fld id="{497A01C7-D7AF-4DE2-B82E-041763A29B18}" type="datetimeFigureOut">
              <a:rPr lang="en-US"/>
            </a:fld>
            <a:endParaRPr lang="en-US"/>
          </a:p>
        </p:txBody>
      </p:sp>
      <p:sp>
        <p:nvSpPr>
          <p:cNvPr id="3" name="页脚占位符 2"/>
          <p:cNvSpPr>
            <a:spLocks noGrp="1"/>
          </p:cNvSpPr>
          <p:nvPr>
            <p:ph type="ftr" sz="quarter" idx="11"/>
          </p:nvPr>
        </p:nvSpPr>
        <p:spPr/>
        <p:txBody>
          <a:bodyPr/>
          <a:lstStyle>
            <a:lvl1pPr>
              <a:defRPr/>
            </a:lvl1pPr>
          </a:lstStyle>
          <a:p>
            <a:endParaRPr lang="en-US"/>
          </a:p>
        </p:txBody>
      </p:sp>
      <p:sp>
        <p:nvSpPr>
          <p:cNvPr id="4" name="灯片编号占位符 3"/>
          <p:cNvSpPr>
            <a:spLocks noGrp="1"/>
          </p:cNvSpPr>
          <p:nvPr>
            <p:ph type="sldNum" sz="quarter" idx="12"/>
          </p:nvPr>
        </p:nvSpPr>
        <p:spPr/>
        <p:txBody>
          <a:bodyPr/>
          <a:lstStyle>
            <a:lvl1pPr>
              <a:defRPr/>
            </a:lvl1pPr>
          </a:lstStyle>
          <a:p>
            <a:fld id="{4EE2351B-242D-4728-B8EB-D317F634A2F5}" type="slidenum">
              <a:rPr lang="en-US"/>
            </a:fld>
            <a:endParaRPr lang="en-US"/>
          </a:p>
        </p:txBody>
      </p:sp>
    </p:spTree>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3823D05-98EC-485C-8F72-CF700CE49C5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8552E6A-9755-4B79-84A0-3F6C296238BD}"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86C7D1EE-58C5-4484-A400-D40AC2181756}"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46D30BE2-2305-4090-8C6B-386B5A3DB97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7.png"/><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0.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1.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1" Type="http://schemas.openxmlformats.org/officeDocument/2006/relationships/slideLayout" Target="../slideLayouts/slideLayout5.xml"/><Relationship Id="rId10" Type="http://schemas.openxmlformats.org/officeDocument/2006/relationships/tags" Target="../tags/tag10.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3.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4.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8" name="文本框 1"/>
          <p:cNvSpPr txBox="1"/>
          <p:nvPr/>
        </p:nvSpPr>
        <p:spPr>
          <a:xfrm>
            <a:off x="1709387" y="1465431"/>
            <a:ext cx="6140143" cy="623248"/>
          </a:xfrm>
          <a:prstGeom prst="rect">
            <a:avLst/>
          </a:prstGeom>
          <a:noFill/>
        </p:spPr>
        <p:txBody>
          <a:bodyPr wrap="none" lIns="68580" tIns="34290" rIns="68580" bIns="34290" rtlCol="0">
            <a:spAutoFit/>
            <a:scene3d>
              <a:camera prst="orthographicFront"/>
              <a:lightRig rig="harsh" dir="t"/>
            </a:scene3d>
            <a:sp3d extrusionH="57150" prstMaterial="matte">
              <a:bevelT w="63500" h="12700" prst="angle"/>
              <a:contourClr>
                <a:schemeClr val="bg1">
                  <a:lumMod val="65000"/>
                </a:schemeClr>
              </a:contourClr>
            </a:sp3d>
          </a:bodyPr>
          <a:lstStyle>
            <a:defPPr>
              <a:defRPr lang="zh-CN"/>
            </a:defPPr>
            <a:lvl1pPr>
              <a:defRPr sz="3600" b="1">
                <a:solidFill>
                  <a:schemeClr val="tx1">
                    <a:lumMod val="75000"/>
                    <a:lumOff val="25000"/>
                  </a:schemeClr>
                </a:solidFill>
                <a:latin typeface="方正喵呜体" panose="02010600010101010101" pitchFamily="2" charset="-122"/>
                <a:ea typeface="方正喵呜体" panose="02010600010101010101" pitchFamily="2" charset="-122"/>
              </a:defRPr>
            </a:lvl1pPr>
          </a:lstStyle>
          <a:p>
            <a:pPr algn="ctr"/>
            <a:r>
              <a:rPr lang="en-US" altLang="zh-CN" dirty="0">
                <a:solidFill>
                  <a:schemeClr val="accent3"/>
                </a:solidFill>
                <a:latin typeface="叶根友毛笔行书2.0版" pitchFamily="2" charset="-122"/>
                <a:ea typeface="叶根友毛笔行书2.0版" pitchFamily="2" charset="-122"/>
              </a:rPr>
              <a:t>《</a:t>
            </a:r>
            <a:r>
              <a:rPr lang="zh-CN" altLang="en-US" dirty="0">
                <a:solidFill>
                  <a:schemeClr val="accent3"/>
                </a:solidFill>
                <a:latin typeface="叶根友毛笔行书2.0版" pitchFamily="2" charset="-122"/>
                <a:ea typeface="叶根友毛笔行书2.0版" pitchFamily="2" charset="-122"/>
              </a:rPr>
              <a:t>水浒传</a:t>
            </a:r>
            <a:r>
              <a:rPr lang="en-US" altLang="zh-CN" dirty="0">
                <a:solidFill>
                  <a:schemeClr val="accent3"/>
                </a:solidFill>
                <a:latin typeface="叶根友毛笔行书2.0版" pitchFamily="2" charset="-122"/>
                <a:ea typeface="叶根友毛笔行书2.0版" pitchFamily="2" charset="-122"/>
              </a:rPr>
              <a:t>》</a:t>
            </a:r>
            <a:r>
              <a:rPr lang="zh-CN" altLang="en-US" dirty="0">
                <a:solidFill>
                  <a:schemeClr val="accent3"/>
                </a:solidFill>
                <a:latin typeface="叶根友毛笔行书2.0版" pitchFamily="2" charset="-122"/>
                <a:ea typeface="叶根友毛笔行书2.0版" pitchFamily="2" charset="-122"/>
              </a:rPr>
              <a:t>人物关系问答系统</a:t>
            </a:r>
            <a:endParaRPr lang="zh-CN" altLang="en-US" dirty="0">
              <a:solidFill>
                <a:schemeClr val="accent3"/>
              </a:solidFill>
              <a:latin typeface="叶根友毛笔行书2.0版" pitchFamily="2" charset="-122"/>
              <a:ea typeface="叶根友毛笔行书2.0版" pitchFamily="2" charset="-122"/>
            </a:endParaRPr>
          </a:p>
        </p:txBody>
      </p:sp>
      <p:sp>
        <p:nvSpPr>
          <p:cNvPr id="499" name="文本框 2"/>
          <p:cNvSpPr txBox="1"/>
          <p:nvPr/>
        </p:nvSpPr>
        <p:spPr>
          <a:xfrm>
            <a:off x="3807352" y="3174573"/>
            <a:ext cx="1944216" cy="348333"/>
          </a:xfrm>
          <a:prstGeom prst="roundRect">
            <a:avLst/>
          </a:prstGeom>
          <a:noFill/>
          <a:ln>
            <a:solidFill>
              <a:schemeClr val="accent1">
                <a:lumMod val="60000"/>
                <a:lumOff val="40000"/>
              </a:schemeClr>
            </a:solidFill>
          </a:ln>
        </p:spPr>
        <p:txBody>
          <a:bodyPr wrap="square" lIns="68580" tIns="34290" rIns="68580" bIns="34290" rtlCol="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altLang="zh-CN" sz="1600" b="1" dirty="0">
                <a:solidFill>
                  <a:schemeClr val="accent3"/>
                </a:solidFill>
                <a:latin typeface="hakuyoxingshu7000" pitchFamily="2" charset="-122"/>
                <a:ea typeface="hakuyoxingshu7000" pitchFamily="2" charset="-122"/>
                <a:cs typeface="hakuyoxingshu7000" pitchFamily="2" charset="-122"/>
              </a:rPr>
              <a:t>Speaker</a:t>
            </a:r>
            <a:r>
              <a:rPr lang="zh-CN" altLang="en-US" sz="1600" b="1" dirty="0">
                <a:solidFill>
                  <a:schemeClr val="accent3"/>
                </a:solidFill>
                <a:latin typeface="hakuyoxingshu7000" pitchFamily="2" charset="-122"/>
                <a:ea typeface="hakuyoxingshu7000" pitchFamily="2" charset="-122"/>
                <a:cs typeface="hakuyoxingshu7000" pitchFamily="2" charset="-122"/>
              </a:rPr>
              <a:t>：</a:t>
            </a:r>
            <a:r>
              <a:rPr lang="en-US" altLang="zh-CN" sz="1600" b="1" dirty="0">
                <a:solidFill>
                  <a:schemeClr val="accent3"/>
                </a:solidFill>
                <a:latin typeface="hakuyoxingshu7000" pitchFamily="2" charset="-122"/>
                <a:ea typeface="hakuyoxingshu7000" pitchFamily="2" charset="-122"/>
                <a:cs typeface="hakuyoxingshu7000" pitchFamily="2" charset="-122"/>
              </a:rPr>
              <a:t>MMM</a:t>
            </a:r>
            <a:endParaRPr lang="en-US" altLang="zh-CN" sz="1600" b="1" dirty="0">
              <a:solidFill>
                <a:schemeClr val="accent3"/>
              </a:solidFill>
              <a:latin typeface="hakuyoxingshu7000" pitchFamily="2" charset="-122"/>
              <a:ea typeface="hakuyoxingshu7000" pitchFamily="2" charset="-122"/>
              <a:cs typeface="hakuyoxingshu7000" pitchFamily="2" charset="-122"/>
            </a:endParaRPr>
          </a:p>
        </p:txBody>
      </p:sp>
      <p:sp>
        <p:nvSpPr>
          <p:cNvPr id="500" name="文本框 14"/>
          <p:cNvSpPr txBox="1"/>
          <p:nvPr/>
        </p:nvSpPr>
        <p:spPr>
          <a:xfrm>
            <a:off x="1422502" y="2267069"/>
            <a:ext cx="7113710" cy="395108"/>
          </a:xfrm>
          <a:prstGeom prst="rect">
            <a:avLst/>
          </a:prstGeom>
          <a:noFill/>
        </p:spPr>
        <p:txBody>
          <a:bodyPr wrap="square" lIns="68580" tIns="34290" rIns="68580" bIns="34290" rtlCol="0">
            <a:spAutoFit/>
            <a:scene3d>
              <a:camera prst="orthographicFront"/>
              <a:lightRig rig="harsh" dir="t"/>
            </a:scene3d>
            <a:sp3d extrusionH="57150" prstMaterial="matte">
              <a:bevelT w="63500" h="12700" prst="angle"/>
              <a:contourClr>
                <a:schemeClr val="bg1">
                  <a:lumMod val="65000"/>
                </a:schemeClr>
              </a:contourClr>
            </a:sp3d>
          </a:bodyPr>
          <a:lstStyle/>
          <a:p>
            <a:pPr algn="ctr">
              <a:lnSpc>
                <a:spcPct val="150000"/>
              </a:lnSpc>
            </a:pPr>
            <a:r>
              <a:rPr lang="en-US" altLang="zh-CN" sz="1600" b="1" dirty="0">
                <a:solidFill>
                  <a:schemeClr val="accent3"/>
                </a:solidFill>
                <a:latin typeface="叶根友毛笔行书2.0版" pitchFamily="2" charset="-122"/>
                <a:ea typeface="叶根友毛笔行书2.0版" pitchFamily="2" charset="-122"/>
                <a:cs typeface="hakuyoxingshu7000" pitchFamily="2" charset="-122"/>
              </a:rPr>
              <a:t>Q&amp;A system of Character Relations in Outlaws of the Marsh</a:t>
            </a:r>
            <a:r>
              <a:rPr lang="zh-CN" altLang="en-US" sz="1600" b="1" dirty="0">
                <a:solidFill>
                  <a:schemeClr val="accent3"/>
                </a:solidFill>
                <a:latin typeface="叶根友毛笔行书2.0版" pitchFamily="2" charset="-122"/>
                <a:ea typeface="叶根友毛笔行书2.0版" pitchFamily="2" charset="-122"/>
                <a:cs typeface="hakuyoxingshu7000" pitchFamily="2" charset="-122"/>
              </a:rPr>
              <a:t> </a:t>
            </a:r>
            <a:endParaRPr lang="zh-CN" altLang="en-US" sz="1600" b="1" dirty="0">
              <a:solidFill>
                <a:schemeClr val="accent3"/>
              </a:solidFill>
              <a:latin typeface="叶根友毛笔行书2.0版" pitchFamily="2" charset="-122"/>
              <a:ea typeface="叶根友毛笔行书2.0版" pitchFamily="2" charset="-122"/>
              <a:cs typeface="hakuyoxingshu7000" pitchFamily="2" charset="-122"/>
            </a:endParaRPr>
          </a:p>
        </p:txBody>
      </p:sp>
    </p:spTree>
  </p:cSld>
  <p:clrMapOvr>
    <a:masterClrMapping/>
  </p:clrMapOvr>
  <p:transition spd="med">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98"/>
                                        </p:tgtEl>
                                        <p:attrNameLst>
                                          <p:attrName>style.visibility</p:attrName>
                                        </p:attrNameLst>
                                      </p:cBhvr>
                                      <p:to>
                                        <p:strVal val="visible"/>
                                      </p:to>
                                    </p:set>
                                    <p:animEffect transition="in" filter="fade">
                                      <p:cBhvr>
                                        <p:cTn id="7" dur="1000"/>
                                        <p:tgtEl>
                                          <p:spTgt spid="498"/>
                                        </p:tgtEl>
                                      </p:cBhvr>
                                    </p:animEffect>
                                    <p:anim calcmode="lin" valueType="num">
                                      <p:cBhvr>
                                        <p:cTn id="8" dur="1000" fill="hold"/>
                                        <p:tgtEl>
                                          <p:spTgt spid="498"/>
                                        </p:tgtEl>
                                        <p:attrNameLst>
                                          <p:attrName>ppt_x</p:attrName>
                                        </p:attrNameLst>
                                      </p:cBhvr>
                                      <p:tavLst>
                                        <p:tav tm="0">
                                          <p:val>
                                            <p:strVal val="#ppt_x"/>
                                          </p:val>
                                        </p:tav>
                                        <p:tav tm="100000">
                                          <p:val>
                                            <p:strVal val="#ppt_x"/>
                                          </p:val>
                                        </p:tav>
                                      </p:tavLst>
                                    </p:anim>
                                    <p:anim calcmode="lin" valueType="num">
                                      <p:cBhvr>
                                        <p:cTn id="9" dur="1000" fill="hold"/>
                                        <p:tgtEl>
                                          <p:spTgt spid="49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00"/>
                                        </p:tgtEl>
                                        <p:attrNameLst>
                                          <p:attrName>style.visibility</p:attrName>
                                        </p:attrNameLst>
                                      </p:cBhvr>
                                      <p:to>
                                        <p:strVal val="visible"/>
                                      </p:to>
                                    </p:set>
                                    <p:animEffect transition="in" filter="fade">
                                      <p:cBhvr>
                                        <p:cTn id="14" dur="1000"/>
                                        <p:tgtEl>
                                          <p:spTgt spid="500"/>
                                        </p:tgtEl>
                                      </p:cBhvr>
                                    </p:animEffect>
                                    <p:anim calcmode="lin" valueType="num">
                                      <p:cBhvr>
                                        <p:cTn id="15" dur="1000" fill="hold"/>
                                        <p:tgtEl>
                                          <p:spTgt spid="500"/>
                                        </p:tgtEl>
                                        <p:attrNameLst>
                                          <p:attrName>ppt_x</p:attrName>
                                        </p:attrNameLst>
                                      </p:cBhvr>
                                      <p:tavLst>
                                        <p:tav tm="0">
                                          <p:val>
                                            <p:strVal val="#ppt_x"/>
                                          </p:val>
                                        </p:tav>
                                        <p:tav tm="100000">
                                          <p:val>
                                            <p:strVal val="#ppt_x"/>
                                          </p:val>
                                        </p:tav>
                                      </p:tavLst>
                                    </p:anim>
                                    <p:anim calcmode="lin" valueType="num">
                                      <p:cBhvr>
                                        <p:cTn id="16" dur="1000" fill="hold"/>
                                        <p:tgtEl>
                                          <p:spTgt spid="500"/>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99"/>
                                        </p:tgtEl>
                                        <p:attrNameLst>
                                          <p:attrName>style.visibility</p:attrName>
                                        </p:attrNameLst>
                                      </p:cBhvr>
                                      <p:to>
                                        <p:strVal val="visible"/>
                                      </p:to>
                                    </p:set>
                                    <p:animEffect transition="in" filter="fade">
                                      <p:cBhvr>
                                        <p:cTn id="21" dur="1000"/>
                                        <p:tgtEl>
                                          <p:spTgt spid="499"/>
                                        </p:tgtEl>
                                      </p:cBhvr>
                                    </p:animEffect>
                                    <p:anim calcmode="lin" valueType="num">
                                      <p:cBhvr>
                                        <p:cTn id="22" dur="1000" fill="hold"/>
                                        <p:tgtEl>
                                          <p:spTgt spid="499"/>
                                        </p:tgtEl>
                                        <p:attrNameLst>
                                          <p:attrName>ppt_x</p:attrName>
                                        </p:attrNameLst>
                                      </p:cBhvr>
                                      <p:tavLst>
                                        <p:tav tm="0">
                                          <p:val>
                                            <p:strVal val="#ppt_x"/>
                                          </p:val>
                                        </p:tav>
                                        <p:tav tm="100000">
                                          <p:val>
                                            <p:strVal val="#ppt_x"/>
                                          </p:val>
                                        </p:tav>
                                      </p:tavLst>
                                    </p:anim>
                                    <p:anim calcmode="lin" valueType="num">
                                      <p:cBhvr>
                                        <p:cTn id="23" dur="1000" fill="hold"/>
                                        <p:tgtEl>
                                          <p:spTgt spid="49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8" grpId="0"/>
      <p:bldP spid="499" grpId="0" bldLvl="0" animBg="1"/>
      <p:bldP spid="50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827584" y="915566"/>
            <a:ext cx="7776864" cy="760336"/>
          </a:xfrm>
          <a:prstGeom prst="rect">
            <a:avLst/>
          </a:prstGeom>
        </p:spPr>
        <p:txBody>
          <a:bodyPr wrap="square" lIns="68580" tIns="34290" rIns="68580" bIns="34290">
            <a:spAutoFit/>
          </a:bodyPr>
          <a:lstStyle/>
          <a:p>
            <a:pPr>
              <a:lnSpc>
                <a:spcPct val="130000"/>
              </a:lnSpc>
            </a:pPr>
            <a:endParaRPr lang="en-US" altLang="zh-CN" dirty="0"/>
          </a:p>
          <a:p>
            <a:pPr>
              <a:lnSpc>
                <a:spcPct val="130000"/>
              </a:lnSpc>
            </a:pPr>
            <a:endParaRPr lang="en-US" altLang="zh-CN" dirty="0"/>
          </a:p>
        </p:txBody>
      </p:sp>
      <p:sp>
        <p:nvSpPr>
          <p:cNvPr id="5" name="圆角矩形 3"/>
          <p:cNvSpPr/>
          <p:nvPr/>
        </p:nvSpPr>
        <p:spPr>
          <a:xfrm>
            <a:off x="166820" y="351454"/>
            <a:ext cx="1884900" cy="420096"/>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dirty="0">
                <a:solidFill>
                  <a:schemeClr val="tx1"/>
                </a:solidFill>
                <a:latin typeface="黑体" panose="02010609060101010101" pitchFamily="49" charset="-122"/>
                <a:ea typeface="黑体" panose="02010609060101010101" pitchFamily="49" charset="-122"/>
              </a:rPr>
              <a:t>2.1 </a:t>
            </a:r>
            <a:r>
              <a:rPr lang="zh-CN" altLang="en-US" dirty="0">
                <a:solidFill>
                  <a:schemeClr val="tx1"/>
                </a:solidFill>
                <a:latin typeface="黑体" panose="02010609060101010101" pitchFamily="49" charset="-122"/>
                <a:ea typeface="黑体" panose="02010609060101010101" pitchFamily="49" charset="-122"/>
              </a:rPr>
              <a:t>数据集介绍</a:t>
            </a:r>
            <a:endParaRPr lang="zh-CN" altLang="en-US" dirty="0">
              <a:solidFill>
                <a:schemeClr val="tx1"/>
              </a:solidFill>
              <a:latin typeface="黑体" panose="02010609060101010101" pitchFamily="49" charset="-122"/>
              <a:ea typeface="黑体" panose="02010609060101010101" pitchFamily="49" charset="-122"/>
            </a:endParaRPr>
          </a:p>
        </p:txBody>
      </p:sp>
      <p:sp>
        <p:nvSpPr>
          <p:cNvPr id="2" name="文本框 1"/>
          <p:cNvSpPr txBox="1"/>
          <p:nvPr/>
        </p:nvSpPr>
        <p:spPr>
          <a:xfrm>
            <a:off x="858855" y="1003346"/>
            <a:ext cx="3276364" cy="788806"/>
          </a:xfrm>
          <a:prstGeom prst="rect">
            <a:avLst/>
          </a:prstGeom>
          <a:noFill/>
        </p:spPr>
        <p:txBody>
          <a:bodyPr wrap="square" rtlCol="0">
            <a:spAutoFit/>
          </a:bodyPr>
          <a:lstStyle/>
          <a:p>
            <a:pPr>
              <a:lnSpc>
                <a:spcPct val="150000"/>
              </a:lnSpc>
            </a:pPr>
            <a:r>
              <a:rPr lang="zh-CN" altLang="en-US" sz="1600" dirty="0"/>
              <a:t>数据集</a:t>
            </a:r>
            <a:r>
              <a:rPr lang="en-US" altLang="zh-CN" sz="1600" dirty="0"/>
              <a:t>relation.txt</a:t>
            </a:r>
            <a:r>
              <a:rPr lang="zh-CN" altLang="en-US" sz="1600" dirty="0"/>
              <a:t>如图所示，其中包含</a:t>
            </a:r>
            <a:r>
              <a:rPr lang="en-US" altLang="zh-CN" sz="1600" dirty="0"/>
              <a:t>290</a:t>
            </a:r>
            <a:r>
              <a:rPr lang="zh-CN" altLang="en-US" sz="1600" dirty="0"/>
              <a:t>条人物关系。</a:t>
            </a:r>
            <a:endParaRPr lang="zh-CN" altLang="en-US" sz="1600" dirty="0"/>
          </a:p>
        </p:txBody>
      </p:sp>
      <p:pic>
        <p:nvPicPr>
          <p:cNvPr id="11" name="图片 10"/>
          <p:cNvPicPr>
            <a:picLocks noChangeAspect="1"/>
          </p:cNvPicPr>
          <p:nvPr/>
        </p:nvPicPr>
        <p:blipFill>
          <a:blip r:embed="rId1"/>
          <a:stretch>
            <a:fillRect/>
          </a:stretch>
        </p:blipFill>
        <p:spPr>
          <a:xfrm>
            <a:off x="5220072" y="771550"/>
            <a:ext cx="2232248" cy="3982383"/>
          </a:xfrm>
          <a:prstGeom prst="rect">
            <a:avLst/>
          </a:prstGeom>
        </p:spPr>
      </p:pic>
      <p:sp>
        <p:nvSpPr>
          <p:cNvPr id="12" name="文本框 11"/>
          <p:cNvSpPr txBox="1"/>
          <p:nvPr/>
        </p:nvSpPr>
        <p:spPr>
          <a:xfrm>
            <a:off x="5976156" y="4774168"/>
            <a:ext cx="720080" cy="276999"/>
          </a:xfrm>
          <a:prstGeom prst="rect">
            <a:avLst/>
          </a:prstGeom>
          <a:noFill/>
        </p:spPr>
        <p:txBody>
          <a:bodyPr wrap="square" rtlCol="0">
            <a:spAutoFit/>
          </a:bodyPr>
          <a:lstStyle/>
          <a:p>
            <a:r>
              <a:rPr lang="zh-CN" altLang="en-US" sz="1200" dirty="0"/>
              <a:t>图 </a:t>
            </a:r>
            <a:r>
              <a:rPr lang="en-US" altLang="zh-CN" sz="1200" dirty="0"/>
              <a:t>2</a:t>
            </a:r>
            <a:endParaRPr lang="zh-CN" altLang="en-US" sz="1200" dirty="0"/>
          </a:p>
        </p:txBody>
      </p:sp>
    </p:spTree>
  </p:cSld>
  <p:clrMapOvr>
    <a:masterClrMapping/>
  </p:clrMapOvr>
  <p:transition spd="med"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nodePh="1">
                                  <p:stCondLst>
                                    <p:cond delay="900"/>
                                  </p:stCondLst>
                                  <p:endCondLst>
                                    <p:cond evt="begin" delay="0">
                                      <p:tn val="8"/>
                                    </p:cond>
                                  </p:end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827584" y="915566"/>
            <a:ext cx="7776864" cy="760336"/>
          </a:xfrm>
          <a:prstGeom prst="rect">
            <a:avLst/>
          </a:prstGeom>
        </p:spPr>
        <p:txBody>
          <a:bodyPr wrap="square" lIns="68580" tIns="34290" rIns="68580" bIns="34290">
            <a:spAutoFit/>
          </a:bodyPr>
          <a:lstStyle/>
          <a:p>
            <a:pPr>
              <a:lnSpc>
                <a:spcPct val="130000"/>
              </a:lnSpc>
            </a:pPr>
            <a:endParaRPr lang="en-US" altLang="zh-CN" dirty="0"/>
          </a:p>
          <a:p>
            <a:pPr>
              <a:lnSpc>
                <a:spcPct val="130000"/>
              </a:lnSpc>
            </a:pPr>
            <a:endParaRPr lang="en-US" altLang="zh-CN" dirty="0"/>
          </a:p>
        </p:txBody>
      </p:sp>
      <p:sp>
        <p:nvSpPr>
          <p:cNvPr id="5" name="圆角矩形 3"/>
          <p:cNvSpPr/>
          <p:nvPr/>
        </p:nvSpPr>
        <p:spPr>
          <a:xfrm>
            <a:off x="166820" y="351454"/>
            <a:ext cx="1884900" cy="420096"/>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dirty="0">
                <a:solidFill>
                  <a:schemeClr val="tx1"/>
                </a:solidFill>
                <a:latin typeface="黑体" panose="02010609060101010101" pitchFamily="49" charset="-122"/>
                <a:ea typeface="黑体" panose="02010609060101010101" pitchFamily="49" charset="-122"/>
              </a:rPr>
              <a:t>2.2 </a:t>
            </a:r>
            <a:r>
              <a:rPr lang="zh-CN" altLang="en-US" dirty="0">
                <a:solidFill>
                  <a:schemeClr val="tx1"/>
                </a:solidFill>
                <a:latin typeface="黑体" panose="02010609060101010101" pitchFamily="49" charset="-122"/>
                <a:ea typeface="黑体" panose="02010609060101010101" pitchFamily="49" charset="-122"/>
              </a:rPr>
              <a:t>数据爬取</a:t>
            </a:r>
            <a:endParaRPr lang="zh-CN" altLang="en-US" dirty="0">
              <a:solidFill>
                <a:schemeClr val="tx1"/>
              </a:solidFill>
              <a:latin typeface="黑体" panose="02010609060101010101" pitchFamily="49" charset="-122"/>
              <a:ea typeface="黑体" panose="02010609060101010101" pitchFamily="49" charset="-122"/>
            </a:endParaRPr>
          </a:p>
        </p:txBody>
      </p:sp>
      <p:sp>
        <p:nvSpPr>
          <p:cNvPr id="2" name="文本框 1"/>
          <p:cNvSpPr txBox="1"/>
          <p:nvPr/>
        </p:nvSpPr>
        <p:spPr>
          <a:xfrm>
            <a:off x="683568" y="1059582"/>
            <a:ext cx="7632848" cy="1158138"/>
          </a:xfrm>
          <a:prstGeom prst="rect">
            <a:avLst/>
          </a:prstGeom>
          <a:noFill/>
        </p:spPr>
        <p:txBody>
          <a:bodyPr wrap="square" rtlCol="0">
            <a:spAutoFit/>
          </a:bodyPr>
          <a:lstStyle/>
          <a:p>
            <a:pPr indent="457200">
              <a:lnSpc>
                <a:spcPct val="150000"/>
              </a:lnSpc>
            </a:pPr>
            <a:r>
              <a:rPr lang="en-US" altLang="zh-CN" sz="1600" dirty="0"/>
              <a:t>Spider</a:t>
            </a:r>
            <a:r>
              <a:rPr lang="zh-CN" altLang="en-US" sz="1600" dirty="0"/>
              <a:t>模块中</a:t>
            </a:r>
            <a:r>
              <a:rPr lang="en-US" altLang="zh-CN" sz="1600" dirty="0"/>
              <a:t>get_hml_character.py</a:t>
            </a:r>
            <a:r>
              <a:rPr lang="zh-CN" altLang="en-US" sz="1600" dirty="0"/>
              <a:t>是依据</a:t>
            </a:r>
            <a:r>
              <a:rPr lang="en-US" altLang="zh-CN" sz="1600" dirty="0"/>
              <a:t>relation.txt</a:t>
            </a:r>
            <a:r>
              <a:rPr lang="zh-CN" altLang="en-US" sz="1600" dirty="0"/>
              <a:t>中的人物名字进行网页数据的爬取，和人物相关数据信息的生成（</a:t>
            </a:r>
            <a:r>
              <a:rPr lang="en-US" altLang="zh-CN" sz="1600" dirty="0"/>
              <a:t>data.json</a:t>
            </a:r>
            <a:r>
              <a:rPr lang="zh-CN" altLang="en-US" sz="1600" dirty="0"/>
              <a:t>）</a:t>
            </a:r>
            <a:r>
              <a:rPr lang="en-US" altLang="zh-CN" sz="1600" dirty="0"/>
              <a:t>,</a:t>
            </a:r>
            <a:r>
              <a:rPr lang="zh-CN" altLang="en-US" sz="1600" dirty="0"/>
              <a:t>主要爬取对应人名的基本信息，如人物图片（</a:t>
            </a:r>
            <a:r>
              <a:rPr lang="en-US" altLang="zh-CN" sz="1600" dirty="0"/>
              <a:t>images </a:t>
            </a:r>
            <a:r>
              <a:rPr lang="zh-CN" altLang="en-US" sz="1600" dirty="0"/>
              <a:t>）、人物简介信息（中文名、别名、性别等）。</a:t>
            </a:r>
            <a:endParaRPr lang="zh-CN" altLang="en-US" sz="1600" dirty="0"/>
          </a:p>
        </p:txBody>
      </p:sp>
      <p:pic>
        <p:nvPicPr>
          <p:cNvPr id="11" name="图片 10"/>
          <p:cNvPicPr>
            <a:picLocks noChangeAspect="1"/>
          </p:cNvPicPr>
          <p:nvPr/>
        </p:nvPicPr>
        <p:blipFill>
          <a:blip r:embed="rId1"/>
          <a:stretch>
            <a:fillRect/>
          </a:stretch>
        </p:blipFill>
        <p:spPr>
          <a:xfrm>
            <a:off x="1259632" y="2361736"/>
            <a:ext cx="936104" cy="2358496"/>
          </a:xfrm>
          <a:prstGeom prst="rect">
            <a:avLst/>
          </a:prstGeom>
        </p:spPr>
      </p:pic>
      <p:pic>
        <p:nvPicPr>
          <p:cNvPr id="13" name="图片 12"/>
          <p:cNvPicPr>
            <a:picLocks noChangeAspect="1"/>
          </p:cNvPicPr>
          <p:nvPr/>
        </p:nvPicPr>
        <p:blipFill>
          <a:blip r:embed="rId2"/>
          <a:stretch>
            <a:fillRect/>
          </a:stretch>
        </p:blipFill>
        <p:spPr>
          <a:xfrm>
            <a:off x="3059832" y="2790425"/>
            <a:ext cx="5940152" cy="270711"/>
          </a:xfrm>
          <a:prstGeom prst="rect">
            <a:avLst/>
          </a:prstGeom>
        </p:spPr>
      </p:pic>
      <p:sp>
        <p:nvSpPr>
          <p:cNvPr id="14" name="文本框 13"/>
          <p:cNvSpPr txBox="1"/>
          <p:nvPr/>
        </p:nvSpPr>
        <p:spPr>
          <a:xfrm>
            <a:off x="1223945" y="4747560"/>
            <a:ext cx="1115807" cy="276999"/>
          </a:xfrm>
          <a:prstGeom prst="rect">
            <a:avLst/>
          </a:prstGeom>
          <a:noFill/>
        </p:spPr>
        <p:txBody>
          <a:bodyPr wrap="square" rtlCol="0">
            <a:spAutoFit/>
          </a:bodyPr>
          <a:lstStyle/>
          <a:p>
            <a:r>
              <a:rPr lang="zh-CN" altLang="en-US" sz="1200" dirty="0"/>
              <a:t>图 </a:t>
            </a:r>
            <a:r>
              <a:rPr lang="en-US" altLang="zh-CN" sz="1200" dirty="0"/>
              <a:t>3 </a:t>
            </a:r>
            <a:r>
              <a:rPr lang="zh-CN" altLang="en-US" sz="1200" dirty="0"/>
              <a:t>人物图片</a:t>
            </a:r>
            <a:endParaRPr lang="zh-CN" altLang="en-US" sz="1200" dirty="0"/>
          </a:p>
        </p:txBody>
      </p:sp>
      <p:sp>
        <p:nvSpPr>
          <p:cNvPr id="15" name="文本框 14"/>
          <p:cNvSpPr txBox="1"/>
          <p:nvPr/>
        </p:nvSpPr>
        <p:spPr>
          <a:xfrm>
            <a:off x="5652120" y="3263985"/>
            <a:ext cx="1440160" cy="276999"/>
          </a:xfrm>
          <a:prstGeom prst="rect">
            <a:avLst/>
          </a:prstGeom>
          <a:noFill/>
        </p:spPr>
        <p:txBody>
          <a:bodyPr wrap="square" rtlCol="0">
            <a:spAutoFit/>
          </a:bodyPr>
          <a:lstStyle/>
          <a:p>
            <a:r>
              <a:rPr lang="zh-CN" altLang="en-US" sz="1200" dirty="0"/>
              <a:t>图 </a:t>
            </a:r>
            <a:r>
              <a:rPr lang="en-US" altLang="zh-CN" sz="1200" dirty="0"/>
              <a:t>4 </a:t>
            </a:r>
            <a:r>
              <a:rPr lang="zh-CN" altLang="en-US" sz="1200" dirty="0"/>
              <a:t>人物简介信息</a:t>
            </a:r>
            <a:endParaRPr lang="zh-CN" altLang="en-US" sz="1200" dirty="0"/>
          </a:p>
        </p:txBody>
      </p:sp>
    </p:spTree>
  </p:cSld>
  <p:clrMapOvr>
    <a:masterClrMapping/>
  </p:clrMapOvr>
  <p:transition spd="med"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nodePh="1">
                                  <p:stCondLst>
                                    <p:cond delay="900"/>
                                  </p:stCondLst>
                                  <p:endCondLst>
                                    <p:cond evt="begin" delay="0">
                                      <p:tn val="8"/>
                                    </p:cond>
                                  </p:end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500" fill="hold"/>
                                        <p:tgtEl>
                                          <p:spTgt spid="11"/>
                                        </p:tgtEl>
                                        <p:attrNameLst>
                                          <p:attrName>ppt_x</p:attrName>
                                        </p:attrNameLst>
                                      </p:cBhvr>
                                      <p:tavLst>
                                        <p:tav tm="0">
                                          <p:val>
                                            <p:strVal val="#ppt_x"/>
                                          </p:val>
                                        </p:tav>
                                        <p:tav tm="100000">
                                          <p:val>
                                            <p:strVal val="#ppt_x"/>
                                          </p:val>
                                        </p:tav>
                                      </p:tavLst>
                                    </p:anim>
                                    <p:anim calcmode="lin" valueType="num">
                                      <p:cBhvr additive="base">
                                        <p:cTn id="1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 calcmode="lin" valueType="num">
                                      <p:cBhvr additive="base">
                                        <p:cTn id="21" dur="500" fill="hold"/>
                                        <p:tgtEl>
                                          <p:spTgt spid="14"/>
                                        </p:tgtEl>
                                        <p:attrNameLst>
                                          <p:attrName>ppt_x</p:attrName>
                                        </p:attrNameLst>
                                      </p:cBhvr>
                                      <p:tavLst>
                                        <p:tav tm="0">
                                          <p:val>
                                            <p:strVal val="#ppt_x"/>
                                          </p:val>
                                        </p:tav>
                                        <p:tav tm="100000">
                                          <p:val>
                                            <p:strVal val="#ppt_x"/>
                                          </p:val>
                                        </p:tav>
                                      </p:tavLst>
                                    </p:anim>
                                    <p:anim calcmode="lin" valueType="num">
                                      <p:cBhvr additive="base">
                                        <p:cTn id="22"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500" fill="hold"/>
                                        <p:tgtEl>
                                          <p:spTgt spid="13"/>
                                        </p:tgtEl>
                                        <p:attrNameLst>
                                          <p:attrName>ppt_x</p:attrName>
                                        </p:attrNameLst>
                                      </p:cBhvr>
                                      <p:tavLst>
                                        <p:tav tm="0">
                                          <p:val>
                                            <p:strVal val="#ppt_x"/>
                                          </p:val>
                                        </p:tav>
                                        <p:tav tm="100000">
                                          <p:val>
                                            <p:strVal val="#ppt_x"/>
                                          </p:val>
                                        </p:tav>
                                      </p:tavLst>
                                    </p:anim>
                                    <p:anim calcmode="lin" valueType="num">
                                      <p:cBhvr additive="base">
                                        <p:cTn id="2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15"/>
                                        </p:tgtEl>
                                        <p:attrNameLst>
                                          <p:attrName>style.visibility</p:attrName>
                                        </p:attrNameLst>
                                      </p:cBhvr>
                                      <p:to>
                                        <p:strVal val="visible"/>
                                      </p:to>
                                    </p:set>
                                    <p:anim calcmode="lin" valueType="num">
                                      <p:cBhvr additive="base">
                                        <p:cTn id="33" dur="500" fill="hold"/>
                                        <p:tgtEl>
                                          <p:spTgt spid="15"/>
                                        </p:tgtEl>
                                        <p:attrNameLst>
                                          <p:attrName>ppt_x</p:attrName>
                                        </p:attrNameLst>
                                      </p:cBhvr>
                                      <p:tavLst>
                                        <p:tav tm="0">
                                          <p:val>
                                            <p:strVal val="#ppt_x"/>
                                          </p:val>
                                        </p:tav>
                                        <p:tav tm="100000">
                                          <p:val>
                                            <p:strVal val="#ppt_x"/>
                                          </p:val>
                                        </p:tav>
                                      </p:tavLst>
                                    </p:anim>
                                    <p:anim calcmode="lin" valueType="num">
                                      <p:cBhvr additive="base">
                                        <p:cTn id="34"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P spid="14" grpId="0"/>
      <p:bldP spid="1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8" name="Freeform 1518"/>
          <p:cNvSpPr>
            <a:spLocks noEditPoints="1"/>
          </p:cNvSpPr>
          <p:nvPr/>
        </p:nvSpPr>
        <p:spPr bwMode="auto">
          <a:xfrm>
            <a:off x="4071395" y="1707778"/>
            <a:ext cx="879675" cy="1047713"/>
          </a:xfrm>
          <a:custGeom>
            <a:avLst/>
            <a:gdLst>
              <a:gd name="T0" fmla="*/ 430 w 704"/>
              <a:gd name="T1" fmla="*/ 588 h 842"/>
              <a:gd name="T2" fmla="*/ 414 w 704"/>
              <a:gd name="T3" fmla="*/ 341 h 842"/>
              <a:gd name="T4" fmla="*/ 263 w 704"/>
              <a:gd name="T5" fmla="*/ 145 h 842"/>
              <a:gd name="T6" fmla="*/ 115 w 704"/>
              <a:gd name="T7" fmla="*/ 0 h 842"/>
              <a:gd name="T8" fmla="*/ 23 w 704"/>
              <a:gd name="T9" fmla="*/ 206 h 842"/>
              <a:gd name="T10" fmla="*/ 126 w 704"/>
              <a:gd name="T11" fmla="*/ 416 h 842"/>
              <a:gd name="T12" fmla="*/ 337 w 704"/>
              <a:gd name="T13" fmla="*/ 802 h 842"/>
              <a:gd name="T14" fmla="*/ 401 w 704"/>
              <a:gd name="T15" fmla="*/ 808 h 842"/>
              <a:gd name="T16" fmla="*/ 635 w 704"/>
              <a:gd name="T17" fmla="*/ 799 h 842"/>
              <a:gd name="T18" fmla="*/ 685 w 704"/>
              <a:gd name="T19" fmla="*/ 753 h 842"/>
              <a:gd name="T20" fmla="*/ 577 w 704"/>
              <a:gd name="T21" fmla="*/ 719 h 842"/>
              <a:gd name="T22" fmla="*/ 562 w 704"/>
              <a:gd name="T23" fmla="*/ 714 h 842"/>
              <a:gd name="T24" fmla="*/ 517 w 704"/>
              <a:gd name="T25" fmla="*/ 684 h 842"/>
              <a:gd name="T26" fmla="*/ 527 w 704"/>
              <a:gd name="T27" fmla="*/ 680 h 842"/>
              <a:gd name="T28" fmla="*/ 509 w 704"/>
              <a:gd name="T29" fmla="*/ 668 h 842"/>
              <a:gd name="T30" fmla="*/ 502 w 704"/>
              <a:gd name="T31" fmla="*/ 684 h 842"/>
              <a:gd name="T32" fmla="*/ 457 w 704"/>
              <a:gd name="T33" fmla="*/ 629 h 842"/>
              <a:gd name="T34" fmla="*/ 347 w 704"/>
              <a:gd name="T35" fmla="*/ 563 h 842"/>
              <a:gd name="T36" fmla="*/ 355 w 704"/>
              <a:gd name="T37" fmla="*/ 576 h 842"/>
              <a:gd name="T38" fmla="*/ 364 w 704"/>
              <a:gd name="T39" fmla="*/ 557 h 842"/>
              <a:gd name="T40" fmla="*/ 309 w 704"/>
              <a:gd name="T41" fmla="*/ 521 h 842"/>
              <a:gd name="T42" fmla="*/ 344 w 704"/>
              <a:gd name="T43" fmla="*/ 524 h 842"/>
              <a:gd name="T44" fmla="*/ 340 w 704"/>
              <a:gd name="T45" fmla="*/ 510 h 842"/>
              <a:gd name="T46" fmla="*/ 305 w 704"/>
              <a:gd name="T47" fmla="*/ 490 h 842"/>
              <a:gd name="T48" fmla="*/ 319 w 704"/>
              <a:gd name="T49" fmla="*/ 468 h 842"/>
              <a:gd name="T50" fmla="*/ 311 w 704"/>
              <a:gd name="T51" fmla="*/ 450 h 842"/>
              <a:gd name="T52" fmla="*/ 254 w 704"/>
              <a:gd name="T53" fmla="*/ 373 h 842"/>
              <a:gd name="T54" fmla="*/ 242 w 704"/>
              <a:gd name="T55" fmla="*/ 395 h 842"/>
              <a:gd name="T56" fmla="*/ 202 w 704"/>
              <a:gd name="T57" fmla="*/ 330 h 842"/>
              <a:gd name="T58" fmla="*/ 271 w 704"/>
              <a:gd name="T59" fmla="*/ 320 h 842"/>
              <a:gd name="T60" fmla="*/ 368 w 704"/>
              <a:gd name="T61" fmla="*/ 342 h 842"/>
              <a:gd name="T62" fmla="*/ 373 w 704"/>
              <a:gd name="T63" fmla="*/ 337 h 842"/>
              <a:gd name="T64" fmla="*/ 311 w 704"/>
              <a:gd name="T65" fmla="*/ 261 h 842"/>
              <a:gd name="T66" fmla="*/ 404 w 704"/>
              <a:gd name="T67" fmla="*/ 311 h 842"/>
              <a:gd name="T68" fmla="*/ 393 w 704"/>
              <a:gd name="T69" fmla="*/ 298 h 842"/>
              <a:gd name="T70" fmla="*/ 344 w 704"/>
              <a:gd name="T71" fmla="*/ 254 h 842"/>
              <a:gd name="T72" fmla="*/ 228 w 704"/>
              <a:gd name="T73" fmla="*/ 184 h 842"/>
              <a:gd name="T74" fmla="*/ 282 w 704"/>
              <a:gd name="T75" fmla="*/ 185 h 842"/>
              <a:gd name="T76" fmla="*/ 229 w 704"/>
              <a:gd name="T77" fmla="*/ 159 h 842"/>
              <a:gd name="T78" fmla="*/ 261 w 704"/>
              <a:gd name="T79" fmla="*/ 160 h 842"/>
              <a:gd name="T80" fmla="*/ 145 w 704"/>
              <a:gd name="T81" fmla="*/ 71 h 842"/>
              <a:gd name="T82" fmla="*/ 230 w 704"/>
              <a:gd name="T83" fmla="*/ 119 h 842"/>
              <a:gd name="T84" fmla="*/ 154 w 704"/>
              <a:gd name="T85" fmla="*/ 44 h 842"/>
              <a:gd name="T86" fmla="*/ 129 w 704"/>
              <a:gd name="T87" fmla="*/ 29 h 842"/>
              <a:gd name="T88" fmla="*/ 179 w 704"/>
              <a:gd name="T89" fmla="*/ 87 h 842"/>
              <a:gd name="T90" fmla="*/ 141 w 704"/>
              <a:gd name="T91" fmla="*/ 46 h 842"/>
              <a:gd name="T92" fmla="*/ 64 w 704"/>
              <a:gd name="T93" fmla="*/ 376 h 842"/>
              <a:gd name="T94" fmla="*/ 65 w 704"/>
              <a:gd name="T95" fmla="*/ 367 h 842"/>
              <a:gd name="T96" fmla="*/ 153 w 704"/>
              <a:gd name="T97" fmla="*/ 492 h 842"/>
              <a:gd name="T98" fmla="*/ 111 w 704"/>
              <a:gd name="T99" fmla="*/ 350 h 842"/>
              <a:gd name="T100" fmla="*/ 61 w 704"/>
              <a:gd name="T101" fmla="*/ 105 h 842"/>
              <a:gd name="T102" fmla="*/ 210 w 704"/>
              <a:gd name="T103" fmla="*/ 394 h 842"/>
              <a:gd name="T104" fmla="*/ 447 w 704"/>
              <a:gd name="T105" fmla="*/ 752 h 842"/>
              <a:gd name="T106" fmla="*/ 364 w 704"/>
              <a:gd name="T107" fmla="*/ 781 h 842"/>
              <a:gd name="T108" fmla="*/ 461 w 704"/>
              <a:gd name="T109" fmla="*/ 778 h 842"/>
              <a:gd name="T110" fmla="*/ 470 w 704"/>
              <a:gd name="T111" fmla="*/ 755 h 842"/>
              <a:gd name="T112" fmla="*/ 605 w 704"/>
              <a:gd name="T113" fmla="*/ 789 h 842"/>
              <a:gd name="T114" fmla="*/ 542 w 704"/>
              <a:gd name="T115" fmla="*/ 756 h 842"/>
              <a:gd name="T116" fmla="*/ 591 w 704"/>
              <a:gd name="T117" fmla="*/ 748 h 8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04" h="842">
                <a:moveTo>
                  <a:pt x="685" y="753"/>
                </a:moveTo>
                <a:cubicBezTo>
                  <a:pt x="662" y="746"/>
                  <a:pt x="646" y="736"/>
                  <a:pt x="627" y="726"/>
                </a:cubicBezTo>
                <a:cubicBezTo>
                  <a:pt x="614" y="720"/>
                  <a:pt x="601" y="716"/>
                  <a:pt x="588" y="708"/>
                </a:cubicBezTo>
                <a:cubicBezTo>
                  <a:pt x="568" y="697"/>
                  <a:pt x="552" y="684"/>
                  <a:pt x="533" y="676"/>
                </a:cubicBezTo>
                <a:cubicBezTo>
                  <a:pt x="525" y="672"/>
                  <a:pt x="521" y="664"/>
                  <a:pt x="513" y="658"/>
                </a:cubicBezTo>
                <a:cubicBezTo>
                  <a:pt x="485" y="637"/>
                  <a:pt x="451" y="614"/>
                  <a:pt x="430" y="593"/>
                </a:cubicBezTo>
                <a:cubicBezTo>
                  <a:pt x="428" y="591"/>
                  <a:pt x="432" y="589"/>
                  <a:pt x="430" y="588"/>
                </a:cubicBezTo>
                <a:cubicBezTo>
                  <a:pt x="428" y="589"/>
                  <a:pt x="424" y="587"/>
                  <a:pt x="421" y="584"/>
                </a:cubicBezTo>
                <a:cubicBezTo>
                  <a:pt x="388" y="549"/>
                  <a:pt x="371" y="522"/>
                  <a:pt x="343" y="488"/>
                </a:cubicBezTo>
                <a:cubicBezTo>
                  <a:pt x="328" y="461"/>
                  <a:pt x="315" y="436"/>
                  <a:pt x="301" y="408"/>
                </a:cubicBezTo>
                <a:cubicBezTo>
                  <a:pt x="305" y="401"/>
                  <a:pt x="299" y="396"/>
                  <a:pt x="299" y="390"/>
                </a:cubicBezTo>
                <a:cubicBezTo>
                  <a:pt x="301" y="389"/>
                  <a:pt x="304" y="386"/>
                  <a:pt x="304" y="383"/>
                </a:cubicBezTo>
                <a:cubicBezTo>
                  <a:pt x="304" y="380"/>
                  <a:pt x="295" y="378"/>
                  <a:pt x="296" y="374"/>
                </a:cubicBezTo>
                <a:cubicBezTo>
                  <a:pt x="335" y="361"/>
                  <a:pt x="375" y="350"/>
                  <a:pt x="414" y="341"/>
                </a:cubicBezTo>
                <a:cubicBezTo>
                  <a:pt x="416" y="339"/>
                  <a:pt x="418" y="336"/>
                  <a:pt x="420" y="333"/>
                </a:cubicBezTo>
                <a:cubicBezTo>
                  <a:pt x="426" y="337"/>
                  <a:pt x="430" y="330"/>
                  <a:pt x="435" y="327"/>
                </a:cubicBezTo>
                <a:cubicBezTo>
                  <a:pt x="433" y="325"/>
                  <a:pt x="431" y="322"/>
                  <a:pt x="432" y="319"/>
                </a:cubicBezTo>
                <a:cubicBezTo>
                  <a:pt x="394" y="292"/>
                  <a:pt x="365" y="259"/>
                  <a:pt x="324" y="222"/>
                </a:cubicBezTo>
                <a:cubicBezTo>
                  <a:pt x="327" y="220"/>
                  <a:pt x="324" y="218"/>
                  <a:pt x="325" y="216"/>
                </a:cubicBezTo>
                <a:cubicBezTo>
                  <a:pt x="314" y="210"/>
                  <a:pt x="307" y="200"/>
                  <a:pt x="298" y="197"/>
                </a:cubicBezTo>
                <a:cubicBezTo>
                  <a:pt x="291" y="173"/>
                  <a:pt x="270" y="166"/>
                  <a:pt x="263" y="145"/>
                </a:cubicBezTo>
                <a:cubicBezTo>
                  <a:pt x="252" y="140"/>
                  <a:pt x="251" y="119"/>
                  <a:pt x="239" y="115"/>
                </a:cubicBezTo>
                <a:cubicBezTo>
                  <a:pt x="239" y="109"/>
                  <a:pt x="238" y="103"/>
                  <a:pt x="231" y="99"/>
                </a:cubicBezTo>
                <a:cubicBezTo>
                  <a:pt x="242" y="92"/>
                  <a:pt x="217" y="85"/>
                  <a:pt x="220" y="76"/>
                </a:cubicBezTo>
                <a:cubicBezTo>
                  <a:pt x="223" y="72"/>
                  <a:pt x="227" y="74"/>
                  <a:pt x="229" y="68"/>
                </a:cubicBezTo>
                <a:cubicBezTo>
                  <a:pt x="226" y="67"/>
                  <a:pt x="223" y="65"/>
                  <a:pt x="227" y="62"/>
                </a:cubicBezTo>
                <a:cubicBezTo>
                  <a:pt x="192" y="47"/>
                  <a:pt x="150" y="29"/>
                  <a:pt x="118" y="9"/>
                </a:cubicBezTo>
                <a:cubicBezTo>
                  <a:pt x="116" y="6"/>
                  <a:pt x="119" y="2"/>
                  <a:pt x="115" y="0"/>
                </a:cubicBezTo>
                <a:cubicBezTo>
                  <a:pt x="98" y="6"/>
                  <a:pt x="98" y="30"/>
                  <a:pt x="86" y="44"/>
                </a:cubicBezTo>
                <a:cubicBezTo>
                  <a:pt x="84" y="46"/>
                  <a:pt x="80" y="46"/>
                  <a:pt x="79" y="49"/>
                </a:cubicBezTo>
                <a:cubicBezTo>
                  <a:pt x="72" y="59"/>
                  <a:pt x="71" y="71"/>
                  <a:pt x="67" y="80"/>
                </a:cubicBezTo>
                <a:cubicBezTo>
                  <a:pt x="62" y="89"/>
                  <a:pt x="53" y="96"/>
                  <a:pt x="49" y="106"/>
                </a:cubicBezTo>
                <a:cubicBezTo>
                  <a:pt x="44" y="119"/>
                  <a:pt x="42" y="138"/>
                  <a:pt x="40" y="148"/>
                </a:cubicBezTo>
                <a:cubicBezTo>
                  <a:pt x="37" y="161"/>
                  <a:pt x="29" y="170"/>
                  <a:pt x="25" y="182"/>
                </a:cubicBezTo>
                <a:cubicBezTo>
                  <a:pt x="23" y="189"/>
                  <a:pt x="25" y="199"/>
                  <a:pt x="23" y="206"/>
                </a:cubicBezTo>
                <a:cubicBezTo>
                  <a:pt x="20" y="222"/>
                  <a:pt x="13" y="236"/>
                  <a:pt x="13" y="251"/>
                </a:cubicBezTo>
                <a:cubicBezTo>
                  <a:pt x="2" y="284"/>
                  <a:pt x="7" y="315"/>
                  <a:pt x="0" y="347"/>
                </a:cubicBezTo>
                <a:cubicBezTo>
                  <a:pt x="4" y="351"/>
                  <a:pt x="1" y="360"/>
                  <a:pt x="3" y="367"/>
                </a:cubicBezTo>
                <a:cubicBezTo>
                  <a:pt x="1" y="369"/>
                  <a:pt x="0" y="371"/>
                  <a:pt x="0" y="373"/>
                </a:cubicBezTo>
                <a:cubicBezTo>
                  <a:pt x="6" y="378"/>
                  <a:pt x="10" y="377"/>
                  <a:pt x="11" y="382"/>
                </a:cubicBezTo>
                <a:cubicBezTo>
                  <a:pt x="37" y="384"/>
                  <a:pt x="83" y="410"/>
                  <a:pt x="104" y="424"/>
                </a:cubicBezTo>
                <a:cubicBezTo>
                  <a:pt x="111" y="422"/>
                  <a:pt x="118" y="416"/>
                  <a:pt x="126" y="416"/>
                </a:cubicBezTo>
                <a:cubicBezTo>
                  <a:pt x="133" y="449"/>
                  <a:pt x="140" y="477"/>
                  <a:pt x="154" y="510"/>
                </a:cubicBezTo>
                <a:cubicBezTo>
                  <a:pt x="163" y="564"/>
                  <a:pt x="184" y="616"/>
                  <a:pt x="218" y="666"/>
                </a:cubicBezTo>
                <a:cubicBezTo>
                  <a:pt x="218" y="670"/>
                  <a:pt x="222" y="673"/>
                  <a:pt x="222" y="677"/>
                </a:cubicBezTo>
                <a:cubicBezTo>
                  <a:pt x="244" y="701"/>
                  <a:pt x="261" y="735"/>
                  <a:pt x="283" y="759"/>
                </a:cubicBezTo>
                <a:cubicBezTo>
                  <a:pt x="290" y="767"/>
                  <a:pt x="299" y="772"/>
                  <a:pt x="305" y="780"/>
                </a:cubicBezTo>
                <a:cubicBezTo>
                  <a:pt x="309" y="785"/>
                  <a:pt x="308" y="789"/>
                  <a:pt x="313" y="793"/>
                </a:cubicBezTo>
                <a:cubicBezTo>
                  <a:pt x="320" y="798"/>
                  <a:pt x="330" y="798"/>
                  <a:pt x="337" y="802"/>
                </a:cubicBezTo>
                <a:cubicBezTo>
                  <a:pt x="348" y="807"/>
                  <a:pt x="358" y="814"/>
                  <a:pt x="369" y="818"/>
                </a:cubicBezTo>
                <a:cubicBezTo>
                  <a:pt x="372" y="819"/>
                  <a:pt x="375" y="818"/>
                  <a:pt x="378" y="819"/>
                </a:cubicBezTo>
                <a:cubicBezTo>
                  <a:pt x="395" y="826"/>
                  <a:pt x="410" y="842"/>
                  <a:pt x="429" y="837"/>
                </a:cubicBezTo>
                <a:cubicBezTo>
                  <a:pt x="426" y="831"/>
                  <a:pt x="423" y="831"/>
                  <a:pt x="420" y="825"/>
                </a:cubicBezTo>
                <a:cubicBezTo>
                  <a:pt x="406" y="831"/>
                  <a:pt x="394" y="817"/>
                  <a:pt x="378" y="810"/>
                </a:cubicBezTo>
                <a:cubicBezTo>
                  <a:pt x="361" y="803"/>
                  <a:pt x="335" y="801"/>
                  <a:pt x="328" y="784"/>
                </a:cubicBezTo>
                <a:cubicBezTo>
                  <a:pt x="350" y="774"/>
                  <a:pt x="375" y="799"/>
                  <a:pt x="401" y="808"/>
                </a:cubicBezTo>
                <a:cubicBezTo>
                  <a:pt x="414" y="813"/>
                  <a:pt x="428" y="814"/>
                  <a:pt x="438" y="823"/>
                </a:cubicBezTo>
                <a:cubicBezTo>
                  <a:pt x="436" y="827"/>
                  <a:pt x="429" y="825"/>
                  <a:pt x="430" y="831"/>
                </a:cubicBezTo>
                <a:cubicBezTo>
                  <a:pt x="445" y="838"/>
                  <a:pt x="465" y="825"/>
                  <a:pt x="483" y="828"/>
                </a:cubicBezTo>
                <a:cubicBezTo>
                  <a:pt x="503" y="822"/>
                  <a:pt x="524" y="817"/>
                  <a:pt x="544" y="814"/>
                </a:cubicBezTo>
                <a:cubicBezTo>
                  <a:pt x="549" y="819"/>
                  <a:pt x="552" y="816"/>
                  <a:pt x="556" y="817"/>
                </a:cubicBezTo>
                <a:cubicBezTo>
                  <a:pt x="578" y="805"/>
                  <a:pt x="601" y="805"/>
                  <a:pt x="623" y="795"/>
                </a:cubicBezTo>
                <a:cubicBezTo>
                  <a:pt x="627" y="799"/>
                  <a:pt x="631" y="797"/>
                  <a:pt x="635" y="799"/>
                </a:cubicBezTo>
                <a:cubicBezTo>
                  <a:pt x="636" y="796"/>
                  <a:pt x="638" y="793"/>
                  <a:pt x="640" y="791"/>
                </a:cubicBezTo>
                <a:cubicBezTo>
                  <a:pt x="654" y="793"/>
                  <a:pt x="666" y="790"/>
                  <a:pt x="678" y="784"/>
                </a:cubicBezTo>
                <a:cubicBezTo>
                  <a:pt x="681" y="779"/>
                  <a:pt x="672" y="777"/>
                  <a:pt x="675" y="773"/>
                </a:cubicBezTo>
                <a:cubicBezTo>
                  <a:pt x="679" y="772"/>
                  <a:pt x="683" y="775"/>
                  <a:pt x="686" y="770"/>
                </a:cubicBezTo>
                <a:cubicBezTo>
                  <a:pt x="688" y="768"/>
                  <a:pt x="682" y="766"/>
                  <a:pt x="686" y="763"/>
                </a:cubicBezTo>
                <a:cubicBezTo>
                  <a:pt x="692" y="764"/>
                  <a:pt x="702" y="764"/>
                  <a:pt x="704" y="761"/>
                </a:cubicBezTo>
                <a:cubicBezTo>
                  <a:pt x="703" y="752"/>
                  <a:pt x="690" y="754"/>
                  <a:pt x="685" y="753"/>
                </a:cubicBezTo>
                <a:close/>
                <a:moveTo>
                  <a:pt x="585" y="715"/>
                </a:moveTo>
                <a:cubicBezTo>
                  <a:pt x="608" y="731"/>
                  <a:pt x="621" y="733"/>
                  <a:pt x="641" y="747"/>
                </a:cubicBezTo>
                <a:cubicBezTo>
                  <a:pt x="627" y="746"/>
                  <a:pt x="617" y="740"/>
                  <a:pt x="609" y="734"/>
                </a:cubicBezTo>
                <a:cubicBezTo>
                  <a:pt x="608" y="734"/>
                  <a:pt x="606" y="735"/>
                  <a:pt x="604" y="736"/>
                </a:cubicBezTo>
                <a:cubicBezTo>
                  <a:pt x="602" y="728"/>
                  <a:pt x="585" y="728"/>
                  <a:pt x="576" y="722"/>
                </a:cubicBezTo>
                <a:cubicBezTo>
                  <a:pt x="580" y="716"/>
                  <a:pt x="584" y="723"/>
                  <a:pt x="585" y="715"/>
                </a:cubicBezTo>
                <a:close/>
                <a:moveTo>
                  <a:pt x="577" y="719"/>
                </a:moveTo>
                <a:cubicBezTo>
                  <a:pt x="574" y="721"/>
                  <a:pt x="571" y="720"/>
                  <a:pt x="568" y="718"/>
                </a:cubicBezTo>
                <a:cubicBezTo>
                  <a:pt x="569" y="717"/>
                  <a:pt x="569" y="715"/>
                  <a:pt x="570" y="714"/>
                </a:cubicBezTo>
                <a:cubicBezTo>
                  <a:pt x="573" y="717"/>
                  <a:pt x="576" y="715"/>
                  <a:pt x="577" y="719"/>
                </a:cubicBezTo>
                <a:close/>
                <a:moveTo>
                  <a:pt x="570" y="707"/>
                </a:moveTo>
                <a:cubicBezTo>
                  <a:pt x="559" y="711"/>
                  <a:pt x="549" y="699"/>
                  <a:pt x="540" y="690"/>
                </a:cubicBezTo>
                <a:cubicBezTo>
                  <a:pt x="545" y="689"/>
                  <a:pt x="561" y="704"/>
                  <a:pt x="570" y="707"/>
                </a:cubicBezTo>
                <a:close/>
                <a:moveTo>
                  <a:pt x="562" y="714"/>
                </a:moveTo>
                <a:cubicBezTo>
                  <a:pt x="558" y="714"/>
                  <a:pt x="551" y="711"/>
                  <a:pt x="548" y="707"/>
                </a:cubicBezTo>
                <a:cubicBezTo>
                  <a:pt x="553" y="706"/>
                  <a:pt x="560" y="711"/>
                  <a:pt x="562" y="714"/>
                </a:cubicBezTo>
                <a:close/>
                <a:moveTo>
                  <a:pt x="544" y="706"/>
                </a:moveTo>
                <a:cubicBezTo>
                  <a:pt x="541" y="708"/>
                  <a:pt x="537" y="706"/>
                  <a:pt x="532" y="703"/>
                </a:cubicBezTo>
                <a:cubicBezTo>
                  <a:pt x="535" y="698"/>
                  <a:pt x="540" y="703"/>
                  <a:pt x="544" y="706"/>
                </a:cubicBezTo>
                <a:close/>
                <a:moveTo>
                  <a:pt x="514" y="688"/>
                </a:moveTo>
                <a:cubicBezTo>
                  <a:pt x="515" y="686"/>
                  <a:pt x="516" y="685"/>
                  <a:pt x="517" y="684"/>
                </a:cubicBezTo>
                <a:cubicBezTo>
                  <a:pt x="519" y="685"/>
                  <a:pt x="522" y="691"/>
                  <a:pt x="524" y="686"/>
                </a:cubicBezTo>
                <a:cubicBezTo>
                  <a:pt x="528" y="693"/>
                  <a:pt x="538" y="691"/>
                  <a:pt x="541" y="697"/>
                </a:cubicBezTo>
                <a:cubicBezTo>
                  <a:pt x="529" y="695"/>
                  <a:pt x="524" y="692"/>
                  <a:pt x="514" y="688"/>
                </a:cubicBezTo>
                <a:close/>
                <a:moveTo>
                  <a:pt x="527" y="680"/>
                </a:moveTo>
                <a:cubicBezTo>
                  <a:pt x="532" y="684"/>
                  <a:pt x="536" y="683"/>
                  <a:pt x="538" y="688"/>
                </a:cubicBezTo>
                <a:cubicBezTo>
                  <a:pt x="532" y="690"/>
                  <a:pt x="530" y="685"/>
                  <a:pt x="524" y="683"/>
                </a:cubicBezTo>
                <a:cubicBezTo>
                  <a:pt x="525" y="682"/>
                  <a:pt x="526" y="681"/>
                  <a:pt x="527" y="680"/>
                </a:cubicBezTo>
                <a:close/>
                <a:moveTo>
                  <a:pt x="518" y="678"/>
                </a:moveTo>
                <a:cubicBezTo>
                  <a:pt x="519" y="674"/>
                  <a:pt x="513" y="678"/>
                  <a:pt x="514" y="674"/>
                </a:cubicBezTo>
                <a:cubicBezTo>
                  <a:pt x="518" y="673"/>
                  <a:pt x="529" y="678"/>
                  <a:pt x="522" y="684"/>
                </a:cubicBezTo>
                <a:cubicBezTo>
                  <a:pt x="521" y="681"/>
                  <a:pt x="513" y="679"/>
                  <a:pt x="510" y="679"/>
                </a:cubicBezTo>
                <a:cubicBezTo>
                  <a:pt x="508" y="675"/>
                  <a:pt x="516" y="678"/>
                  <a:pt x="518" y="678"/>
                </a:cubicBezTo>
                <a:close/>
                <a:moveTo>
                  <a:pt x="460" y="630"/>
                </a:moveTo>
                <a:cubicBezTo>
                  <a:pt x="473" y="641"/>
                  <a:pt x="494" y="654"/>
                  <a:pt x="509" y="668"/>
                </a:cubicBezTo>
                <a:cubicBezTo>
                  <a:pt x="485" y="664"/>
                  <a:pt x="460" y="654"/>
                  <a:pt x="439" y="640"/>
                </a:cubicBezTo>
                <a:cubicBezTo>
                  <a:pt x="440" y="645"/>
                  <a:pt x="429" y="641"/>
                  <a:pt x="431" y="634"/>
                </a:cubicBezTo>
                <a:cubicBezTo>
                  <a:pt x="426" y="638"/>
                  <a:pt x="421" y="631"/>
                  <a:pt x="418" y="626"/>
                </a:cubicBezTo>
                <a:cubicBezTo>
                  <a:pt x="436" y="631"/>
                  <a:pt x="456" y="643"/>
                  <a:pt x="475" y="647"/>
                </a:cubicBezTo>
                <a:cubicBezTo>
                  <a:pt x="472" y="641"/>
                  <a:pt x="457" y="641"/>
                  <a:pt x="460" y="630"/>
                </a:cubicBezTo>
                <a:close/>
                <a:moveTo>
                  <a:pt x="509" y="682"/>
                </a:moveTo>
                <a:cubicBezTo>
                  <a:pt x="511" y="687"/>
                  <a:pt x="504" y="688"/>
                  <a:pt x="502" y="684"/>
                </a:cubicBezTo>
                <a:cubicBezTo>
                  <a:pt x="503" y="679"/>
                  <a:pt x="507" y="685"/>
                  <a:pt x="509" y="682"/>
                </a:cubicBezTo>
                <a:close/>
                <a:moveTo>
                  <a:pt x="483" y="677"/>
                </a:moveTo>
                <a:cubicBezTo>
                  <a:pt x="477" y="676"/>
                  <a:pt x="477" y="670"/>
                  <a:pt x="472" y="672"/>
                </a:cubicBezTo>
                <a:cubicBezTo>
                  <a:pt x="470" y="669"/>
                  <a:pt x="488" y="670"/>
                  <a:pt x="483" y="677"/>
                </a:cubicBezTo>
                <a:close/>
                <a:moveTo>
                  <a:pt x="457" y="629"/>
                </a:moveTo>
                <a:cubicBezTo>
                  <a:pt x="434" y="627"/>
                  <a:pt x="416" y="617"/>
                  <a:pt x="394" y="600"/>
                </a:cubicBezTo>
                <a:cubicBezTo>
                  <a:pt x="415" y="609"/>
                  <a:pt x="442" y="605"/>
                  <a:pt x="457" y="629"/>
                </a:cubicBezTo>
                <a:close/>
                <a:moveTo>
                  <a:pt x="432" y="604"/>
                </a:moveTo>
                <a:cubicBezTo>
                  <a:pt x="426" y="607"/>
                  <a:pt x="414" y="601"/>
                  <a:pt x="411" y="598"/>
                </a:cubicBezTo>
                <a:cubicBezTo>
                  <a:pt x="405" y="599"/>
                  <a:pt x="391" y="594"/>
                  <a:pt x="390" y="589"/>
                </a:cubicBezTo>
                <a:cubicBezTo>
                  <a:pt x="387" y="592"/>
                  <a:pt x="390" y="593"/>
                  <a:pt x="386" y="594"/>
                </a:cubicBezTo>
                <a:cubicBezTo>
                  <a:pt x="383" y="588"/>
                  <a:pt x="377" y="583"/>
                  <a:pt x="370" y="578"/>
                </a:cubicBezTo>
                <a:cubicBezTo>
                  <a:pt x="390" y="580"/>
                  <a:pt x="414" y="589"/>
                  <a:pt x="432" y="604"/>
                </a:cubicBezTo>
                <a:close/>
                <a:moveTo>
                  <a:pt x="347" y="563"/>
                </a:moveTo>
                <a:cubicBezTo>
                  <a:pt x="342" y="562"/>
                  <a:pt x="348" y="558"/>
                  <a:pt x="345" y="557"/>
                </a:cubicBezTo>
                <a:cubicBezTo>
                  <a:pt x="356" y="554"/>
                  <a:pt x="365" y="565"/>
                  <a:pt x="379" y="569"/>
                </a:cubicBezTo>
                <a:cubicBezTo>
                  <a:pt x="374" y="576"/>
                  <a:pt x="363" y="568"/>
                  <a:pt x="364" y="565"/>
                </a:cubicBezTo>
                <a:cubicBezTo>
                  <a:pt x="356" y="566"/>
                  <a:pt x="354" y="560"/>
                  <a:pt x="347" y="563"/>
                </a:cubicBezTo>
                <a:close/>
                <a:moveTo>
                  <a:pt x="355" y="576"/>
                </a:moveTo>
                <a:cubicBezTo>
                  <a:pt x="352" y="574"/>
                  <a:pt x="348" y="572"/>
                  <a:pt x="348" y="569"/>
                </a:cubicBezTo>
                <a:cubicBezTo>
                  <a:pt x="351" y="569"/>
                  <a:pt x="359" y="571"/>
                  <a:pt x="355" y="576"/>
                </a:cubicBezTo>
                <a:close/>
                <a:moveTo>
                  <a:pt x="405" y="576"/>
                </a:moveTo>
                <a:cubicBezTo>
                  <a:pt x="404" y="577"/>
                  <a:pt x="405" y="578"/>
                  <a:pt x="406" y="579"/>
                </a:cubicBezTo>
                <a:cubicBezTo>
                  <a:pt x="399" y="585"/>
                  <a:pt x="384" y="574"/>
                  <a:pt x="379" y="571"/>
                </a:cubicBezTo>
                <a:cubicBezTo>
                  <a:pt x="388" y="569"/>
                  <a:pt x="395" y="579"/>
                  <a:pt x="405" y="576"/>
                </a:cubicBezTo>
                <a:close/>
                <a:moveTo>
                  <a:pt x="380" y="551"/>
                </a:moveTo>
                <a:cubicBezTo>
                  <a:pt x="384" y="557"/>
                  <a:pt x="391" y="562"/>
                  <a:pt x="394" y="568"/>
                </a:cubicBezTo>
                <a:cubicBezTo>
                  <a:pt x="384" y="570"/>
                  <a:pt x="374" y="557"/>
                  <a:pt x="364" y="557"/>
                </a:cubicBezTo>
                <a:cubicBezTo>
                  <a:pt x="354" y="548"/>
                  <a:pt x="337" y="546"/>
                  <a:pt x="326" y="535"/>
                </a:cubicBezTo>
                <a:cubicBezTo>
                  <a:pt x="344" y="540"/>
                  <a:pt x="354" y="545"/>
                  <a:pt x="375" y="555"/>
                </a:cubicBezTo>
                <a:cubicBezTo>
                  <a:pt x="377" y="555"/>
                  <a:pt x="378" y="553"/>
                  <a:pt x="380" y="551"/>
                </a:cubicBezTo>
                <a:close/>
                <a:moveTo>
                  <a:pt x="361" y="527"/>
                </a:moveTo>
                <a:cubicBezTo>
                  <a:pt x="368" y="532"/>
                  <a:pt x="370" y="538"/>
                  <a:pt x="375" y="543"/>
                </a:cubicBezTo>
                <a:cubicBezTo>
                  <a:pt x="367" y="549"/>
                  <a:pt x="354" y="539"/>
                  <a:pt x="346" y="534"/>
                </a:cubicBezTo>
                <a:cubicBezTo>
                  <a:pt x="334" y="535"/>
                  <a:pt x="323" y="522"/>
                  <a:pt x="309" y="521"/>
                </a:cubicBezTo>
                <a:cubicBezTo>
                  <a:pt x="305" y="519"/>
                  <a:pt x="309" y="515"/>
                  <a:pt x="304" y="513"/>
                </a:cubicBezTo>
                <a:cubicBezTo>
                  <a:pt x="313" y="508"/>
                  <a:pt x="324" y="524"/>
                  <a:pt x="332" y="520"/>
                </a:cubicBezTo>
                <a:cubicBezTo>
                  <a:pt x="335" y="525"/>
                  <a:pt x="353" y="533"/>
                  <a:pt x="362" y="533"/>
                </a:cubicBezTo>
                <a:cubicBezTo>
                  <a:pt x="363" y="531"/>
                  <a:pt x="357" y="532"/>
                  <a:pt x="361" y="527"/>
                </a:cubicBezTo>
                <a:close/>
                <a:moveTo>
                  <a:pt x="359" y="524"/>
                </a:moveTo>
                <a:cubicBezTo>
                  <a:pt x="353" y="528"/>
                  <a:pt x="352" y="523"/>
                  <a:pt x="348" y="521"/>
                </a:cubicBezTo>
                <a:cubicBezTo>
                  <a:pt x="345" y="520"/>
                  <a:pt x="348" y="524"/>
                  <a:pt x="344" y="524"/>
                </a:cubicBezTo>
                <a:cubicBezTo>
                  <a:pt x="342" y="522"/>
                  <a:pt x="340" y="520"/>
                  <a:pt x="341" y="518"/>
                </a:cubicBezTo>
                <a:cubicBezTo>
                  <a:pt x="324" y="517"/>
                  <a:pt x="316" y="505"/>
                  <a:pt x="298" y="502"/>
                </a:cubicBezTo>
                <a:cubicBezTo>
                  <a:pt x="297" y="498"/>
                  <a:pt x="288" y="484"/>
                  <a:pt x="282" y="492"/>
                </a:cubicBezTo>
                <a:cubicBezTo>
                  <a:pt x="274" y="478"/>
                  <a:pt x="262" y="465"/>
                  <a:pt x="258" y="451"/>
                </a:cubicBezTo>
                <a:cubicBezTo>
                  <a:pt x="266" y="460"/>
                  <a:pt x="266" y="463"/>
                  <a:pt x="277" y="468"/>
                </a:cubicBezTo>
                <a:cubicBezTo>
                  <a:pt x="268" y="473"/>
                  <a:pt x="281" y="478"/>
                  <a:pt x="277" y="477"/>
                </a:cubicBezTo>
                <a:cubicBezTo>
                  <a:pt x="290" y="494"/>
                  <a:pt x="319" y="500"/>
                  <a:pt x="340" y="510"/>
                </a:cubicBezTo>
                <a:cubicBezTo>
                  <a:pt x="342" y="509"/>
                  <a:pt x="343" y="507"/>
                  <a:pt x="344" y="505"/>
                </a:cubicBezTo>
                <a:cubicBezTo>
                  <a:pt x="350" y="512"/>
                  <a:pt x="356" y="519"/>
                  <a:pt x="359" y="524"/>
                </a:cubicBezTo>
                <a:close/>
                <a:moveTo>
                  <a:pt x="298" y="512"/>
                </a:moveTo>
                <a:cubicBezTo>
                  <a:pt x="293" y="510"/>
                  <a:pt x="294" y="506"/>
                  <a:pt x="290" y="504"/>
                </a:cubicBezTo>
                <a:cubicBezTo>
                  <a:pt x="294" y="505"/>
                  <a:pt x="304" y="507"/>
                  <a:pt x="298" y="512"/>
                </a:cubicBezTo>
                <a:close/>
                <a:moveTo>
                  <a:pt x="343" y="502"/>
                </a:moveTo>
                <a:cubicBezTo>
                  <a:pt x="331" y="512"/>
                  <a:pt x="321" y="491"/>
                  <a:pt x="305" y="490"/>
                </a:cubicBezTo>
                <a:cubicBezTo>
                  <a:pt x="305" y="484"/>
                  <a:pt x="294" y="484"/>
                  <a:pt x="289" y="482"/>
                </a:cubicBezTo>
                <a:cubicBezTo>
                  <a:pt x="293" y="478"/>
                  <a:pt x="281" y="476"/>
                  <a:pt x="282" y="472"/>
                </a:cubicBezTo>
                <a:cubicBezTo>
                  <a:pt x="301" y="474"/>
                  <a:pt x="318" y="493"/>
                  <a:pt x="335" y="491"/>
                </a:cubicBezTo>
                <a:cubicBezTo>
                  <a:pt x="338" y="495"/>
                  <a:pt x="341" y="498"/>
                  <a:pt x="343" y="502"/>
                </a:cubicBezTo>
                <a:close/>
                <a:moveTo>
                  <a:pt x="330" y="482"/>
                </a:moveTo>
                <a:cubicBezTo>
                  <a:pt x="328" y="485"/>
                  <a:pt x="326" y="482"/>
                  <a:pt x="324" y="485"/>
                </a:cubicBezTo>
                <a:cubicBezTo>
                  <a:pt x="315" y="481"/>
                  <a:pt x="317" y="474"/>
                  <a:pt x="319" y="468"/>
                </a:cubicBezTo>
                <a:cubicBezTo>
                  <a:pt x="305" y="473"/>
                  <a:pt x="292" y="450"/>
                  <a:pt x="277" y="455"/>
                </a:cubicBezTo>
                <a:cubicBezTo>
                  <a:pt x="278" y="445"/>
                  <a:pt x="264" y="452"/>
                  <a:pt x="262" y="444"/>
                </a:cubicBezTo>
                <a:cubicBezTo>
                  <a:pt x="275" y="445"/>
                  <a:pt x="295" y="454"/>
                  <a:pt x="306" y="460"/>
                </a:cubicBezTo>
                <a:cubicBezTo>
                  <a:pt x="309" y="462"/>
                  <a:pt x="311" y="459"/>
                  <a:pt x="313" y="456"/>
                </a:cubicBezTo>
                <a:cubicBezTo>
                  <a:pt x="320" y="467"/>
                  <a:pt x="324" y="472"/>
                  <a:pt x="330" y="482"/>
                </a:cubicBezTo>
                <a:close/>
                <a:moveTo>
                  <a:pt x="252" y="428"/>
                </a:moveTo>
                <a:cubicBezTo>
                  <a:pt x="270" y="432"/>
                  <a:pt x="297" y="437"/>
                  <a:pt x="311" y="450"/>
                </a:cubicBezTo>
                <a:cubicBezTo>
                  <a:pt x="293" y="446"/>
                  <a:pt x="274" y="438"/>
                  <a:pt x="252" y="428"/>
                </a:cubicBezTo>
                <a:close/>
                <a:moveTo>
                  <a:pt x="297" y="423"/>
                </a:moveTo>
                <a:cubicBezTo>
                  <a:pt x="303" y="425"/>
                  <a:pt x="298" y="429"/>
                  <a:pt x="303" y="432"/>
                </a:cubicBezTo>
                <a:cubicBezTo>
                  <a:pt x="282" y="431"/>
                  <a:pt x="257" y="423"/>
                  <a:pt x="238" y="406"/>
                </a:cubicBezTo>
                <a:cubicBezTo>
                  <a:pt x="259" y="407"/>
                  <a:pt x="278" y="420"/>
                  <a:pt x="297" y="423"/>
                </a:cubicBezTo>
                <a:close/>
                <a:moveTo>
                  <a:pt x="247" y="374"/>
                </a:moveTo>
                <a:cubicBezTo>
                  <a:pt x="249" y="372"/>
                  <a:pt x="251" y="371"/>
                  <a:pt x="254" y="373"/>
                </a:cubicBezTo>
                <a:cubicBezTo>
                  <a:pt x="255" y="377"/>
                  <a:pt x="250" y="377"/>
                  <a:pt x="247" y="374"/>
                </a:cubicBezTo>
                <a:close/>
                <a:moveTo>
                  <a:pt x="290" y="397"/>
                </a:moveTo>
                <a:cubicBezTo>
                  <a:pt x="276" y="402"/>
                  <a:pt x="261" y="388"/>
                  <a:pt x="249" y="390"/>
                </a:cubicBezTo>
                <a:cubicBezTo>
                  <a:pt x="248" y="389"/>
                  <a:pt x="249" y="388"/>
                  <a:pt x="250" y="387"/>
                </a:cubicBezTo>
                <a:cubicBezTo>
                  <a:pt x="262" y="384"/>
                  <a:pt x="280" y="389"/>
                  <a:pt x="290" y="397"/>
                </a:cubicBezTo>
                <a:close/>
                <a:moveTo>
                  <a:pt x="291" y="412"/>
                </a:moveTo>
                <a:cubicBezTo>
                  <a:pt x="274" y="408"/>
                  <a:pt x="255" y="405"/>
                  <a:pt x="242" y="395"/>
                </a:cubicBezTo>
                <a:cubicBezTo>
                  <a:pt x="257" y="397"/>
                  <a:pt x="278" y="403"/>
                  <a:pt x="291" y="412"/>
                </a:cubicBezTo>
                <a:close/>
                <a:moveTo>
                  <a:pt x="234" y="370"/>
                </a:moveTo>
                <a:cubicBezTo>
                  <a:pt x="238" y="369"/>
                  <a:pt x="245" y="369"/>
                  <a:pt x="246" y="372"/>
                </a:cubicBezTo>
                <a:cubicBezTo>
                  <a:pt x="242" y="376"/>
                  <a:pt x="240" y="371"/>
                  <a:pt x="234" y="370"/>
                </a:cubicBezTo>
                <a:close/>
                <a:moveTo>
                  <a:pt x="202" y="330"/>
                </a:moveTo>
                <a:cubicBezTo>
                  <a:pt x="238" y="315"/>
                  <a:pt x="271" y="349"/>
                  <a:pt x="311" y="359"/>
                </a:cubicBezTo>
                <a:cubicBezTo>
                  <a:pt x="274" y="364"/>
                  <a:pt x="241" y="347"/>
                  <a:pt x="202" y="330"/>
                </a:cubicBezTo>
                <a:close/>
                <a:moveTo>
                  <a:pt x="220" y="374"/>
                </a:moveTo>
                <a:cubicBezTo>
                  <a:pt x="218" y="374"/>
                  <a:pt x="217" y="375"/>
                  <a:pt x="216" y="376"/>
                </a:cubicBezTo>
                <a:cubicBezTo>
                  <a:pt x="214" y="374"/>
                  <a:pt x="211" y="371"/>
                  <a:pt x="214" y="368"/>
                </a:cubicBezTo>
                <a:cubicBezTo>
                  <a:pt x="217" y="372"/>
                  <a:pt x="218" y="371"/>
                  <a:pt x="220" y="374"/>
                </a:cubicBezTo>
                <a:close/>
                <a:moveTo>
                  <a:pt x="319" y="357"/>
                </a:moveTo>
                <a:cubicBezTo>
                  <a:pt x="293" y="344"/>
                  <a:pt x="265" y="335"/>
                  <a:pt x="242" y="319"/>
                </a:cubicBezTo>
                <a:cubicBezTo>
                  <a:pt x="250" y="312"/>
                  <a:pt x="260" y="315"/>
                  <a:pt x="271" y="320"/>
                </a:cubicBezTo>
                <a:cubicBezTo>
                  <a:pt x="292" y="329"/>
                  <a:pt x="323" y="342"/>
                  <a:pt x="341" y="353"/>
                </a:cubicBezTo>
                <a:cubicBezTo>
                  <a:pt x="334" y="355"/>
                  <a:pt x="326" y="355"/>
                  <a:pt x="319" y="357"/>
                </a:cubicBezTo>
                <a:close/>
                <a:moveTo>
                  <a:pt x="290" y="322"/>
                </a:moveTo>
                <a:cubicBezTo>
                  <a:pt x="281" y="322"/>
                  <a:pt x="275" y="315"/>
                  <a:pt x="268" y="314"/>
                </a:cubicBezTo>
                <a:cubicBezTo>
                  <a:pt x="270" y="312"/>
                  <a:pt x="268" y="311"/>
                  <a:pt x="266" y="309"/>
                </a:cubicBezTo>
                <a:cubicBezTo>
                  <a:pt x="271" y="305"/>
                  <a:pt x="277" y="312"/>
                  <a:pt x="281" y="307"/>
                </a:cubicBezTo>
                <a:cubicBezTo>
                  <a:pt x="310" y="324"/>
                  <a:pt x="342" y="325"/>
                  <a:pt x="368" y="342"/>
                </a:cubicBezTo>
                <a:cubicBezTo>
                  <a:pt x="346" y="356"/>
                  <a:pt x="312" y="330"/>
                  <a:pt x="290" y="322"/>
                </a:cubicBezTo>
                <a:close/>
                <a:moveTo>
                  <a:pt x="373" y="337"/>
                </a:moveTo>
                <a:cubicBezTo>
                  <a:pt x="348" y="318"/>
                  <a:pt x="310" y="325"/>
                  <a:pt x="293" y="300"/>
                </a:cubicBezTo>
                <a:cubicBezTo>
                  <a:pt x="296" y="294"/>
                  <a:pt x="300" y="298"/>
                  <a:pt x="304" y="295"/>
                </a:cubicBezTo>
                <a:cubicBezTo>
                  <a:pt x="331" y="311"/>
                  <a:pt x="360" y="320"/>
                  <a:pt x="386" y="331"/>
                </a:cubicBezTo>
                <a:cubicBezTo>
                  <a:pt x="391" y="330"/>
                  <a:pt x="395" y="324"/>
                  <a:pt x="402" y="330"/>
                </a:cubicBezTo>
                <a:cubicBezTo>
                  <a:pt x="393" y="339"/>
                  <a:pt x="383" y="337"/>
                  <a:pt x="373" y="337"/>
                </a:cubicBezTo>
                <a:close/>
                <a:moveTo>
                  <a:pt x="302" y="265"/>
                </a:moveTo>
                <a:cubicBezTo>
                  <a:pt x="299" y="268"/>
                  <a:pt x="296" y="264"/>
                  <a:pt x="293" y="262"/>
                </a:cubicBezTo>
                <a:cubicBezTo>
                  <a:pt x="295" y="259"/>
                  <a:pt x="299" y="263"/>
                  <a:pt x="302" y="265"/>
                </a:cubicBezTo>
                <a:close/>
                <a:moveTo>
                  <a:pt x="284" y="249"/>
                </a:moveTo>
                <a:cubicBezTo>
                  <a:pt x="292" y="248"/>
                  <a:pt x="301" y="253"/>
                  <a:pt x="309" y="259"/>
                </a:cubicBezTo>
                <a:cubicBezTo>
                  <a:pt x="302" y="262"/>
                  <a:pt x="292" y="251"/>
                  <a:pt x="284" y="249"/>
                </a:cubicBezTo>
                <a:close/>
                <a:moveTo>
                  <a:pt x="311" y="261"/>
                </a:moveTo>
                <a:cubicBezTo>
                  <a:pt x="313" y="258"/>
                  <a:pt x="317" y="260"/>
                  <a:pt x="320" y="263"/>
                </a:cubicBezTo>
                <a:cubicBezTo>
                  <a:pt x="318" y="267"/>
                  <a:pt x="314" y="264"/>
                  <a:pt x="311" y="261"/>
                </a:cubicBezTo>
                <a:close/>
                <a:moveTo>
                  <a:pt x="364" y="305"/>
                </a:moveTo>
                <a:cubicBezTo>
                  <a:pt x="348" y="303"/>
                  <a:pt x="336" y="293"/>
                  <a:pt x="319" y="286"/>
                </a:cubicBezTo>
                <a:cubicBezTo>
                  <a:pt x="332" y="279"/>
                  <a:pt x="347" y="296"/>
                  <a:pt x="364" y="305"/>
                </a:cubicBezTo>
                <a:close/>
                <a:moveTo>
                  <a:pt x="400" y="319"/>
                </a:moveTo>
                <a:cubicBezTo>
                  <a:pt x="401" y="314"/>
                  <a:pt x="404" y="314"/>
                  <a:pt x="404" y="311"/>
                </a:cubicBezTo>
                <a:cubicBezTo>
                  <a:pt x="409" y="310"/>
                  <a:pt x="411" y="319"/>
                  <a:pt x="417" y="321"/>
                </a:cubicBezTo>
                <a:cubicBezTo>
                  <a:pt x="413" y="326"/>
                  <a:pt x="409" y="329"/>
                  <a:pt x="405" y="333"/>
                </a:cubicBezTo>
                <a:cubicBezTo>
                  <a:pt x="405" y="330"/>
                  <a:pt x="406" y="327"/>
                  <a:pt x="408" y="324"/>
                </a:cubicBezTo>
                <a:cubicBezTo>
                  <a:pt x="402" y="319"/>
                  <a:pt x="395" y="326"/>
                  <a:pt x="392" y="318"/>
                </a:cubicBezTo>
                <a:cubicBezTo>
                  <a:pt x="394" y="315"/>
                  <a:pt x="397" y="319"/>
                  <a:pt x="400" y="319"/>
                </a:cubicBezTo>
                <a:close/>
                <a:moveTo>
                  <a:pt x="376" y="281"/>
                </a:moveTo>
                <a:cubicBezTo>
                  <a:pt x="381" y="286"/>
                  <a:pt x="383" y="293"/>
                  <a:pt x="393" y="298"/>
                </a:cubicBezTo>
                <a:cubicBezTo>
                  <a:pt x="380" y="302"/>
                  <a:pt x="366" y="284"/>
                  <a:pt x="349" y="282"/>
                </a:cubicBezTo>
                <a:cubicBezTo>
                  <a:pt x="351" y="277"/>
                  <a:pt x="341" y="280"/>
                  <a:pt x="339" y="273"/>
                </a:cubicBezTo>
                <a:cubicBezTo>
                  <a:pt x="333" y="273"/>
                  <a:pt x="327" y="273"/>
                  <a:pt x="326" y="267"/>
                </a:cubicBezTo>
                <a:cubicBezTo>
                  <a:pt x="345" y="264"/>
                  <a:pt x="360" y="287"/>
                  <a:pt x="376" y="281"/>
                </a:cubicBezTo>
                <a:close/>
                <a:moveTo>
                  <a:pt x="361" y="273"/>
                </a:moveTo>
                <a:cubicBezTo>
                  <a:pt x="320" y="253"/>
                  <a:pt x="255" y="233"/>
                  <a:pt x="226" y="205"/>
                </a:cubicBezTo>
                <a:cubicBezTo>
                  <a:pt x="264" y="218"/>
                  <a:pt x="305" y="240"/>
                  <a:pt x="344" y="254"/>
                </a:cubicBezTo>
                <a:cubicBezTo>
                  <a:pt x="352" y="263"/>
                  <a:pt x="363" y="262"/>
                  <a:pt x="361" y="273"/>
                </a:cubicBezTo>
                <a:close/>
                <a:moveTo>
                  <a:pt x="329" y="239"/>
                </a:moveTo>
                <a:cubicBezTo>
                  <a:pt x="322" y="238"/>
                  <a:pt x="313" y="238"/>
                  <a:pt x="308" y="230"/>
                </a:cubicBezTo>
                <a:cubicBezTo>
                  <a:pt x="282" y="224"/>
                  <a:pt x="245" y="205"/>
                  <a:pt x="217" y="192"/>
                </a:cubicBezTo>
                <a:cubicBezTo>
                  <a:pt x="214" y="183"/>
                  <a:pt x="204" y="181"/>
                  <a:pt x="198" y="173"/>
                </a:cubicBezTo>
                <a:cubicBezTo>
                  <a:pt x="206" y="171"/>
                  <a:pt x="214" y="182"/>
                  <a:pt x="225" y="188"/>
                </a:cubicBezTo>
                <a:cubicBezTo>
                  <a:pt x="227" y="188"/>
                  <a:pt x="226" y="186"/>
                  <a:pt x="228" y="184"/>
                </a:cubicBezTo>
                <a:cubicBezTo>
                  <a:pt x="269" y="205"/>
                  <a:pt x="303" y="204"/>
                  <a:pt x="329" y="239"/>
                </a:cubicBezTo>
                <a:close/>
                <a:moveTo>
                  <a:pt x="297" y="205"/>
                </a:moveTo>
                <a:cubicBezTo>
                  <a:pt x="278" y="198"/>
                  <a:pt x="251" y="188"/>
                  <a:pt x="231" y="180"/>
                </a:cubicBezTo>
                <a:cubicBezTo>
                  <a:pt x="232" y="180"/>
                  <a:pt x="233" y="179"/>
                  <a:pt x="234" y="178"/>
                </a:cubicBezTo>
                <a:cubicBezTo>
                  <a:pt x="221" y="176"/>
                  <a:pt x="203" y="155"/>
                  <a:pt x="186" y="156"/>
                </a:cubicBezTo>
                <a:cubicBezTo>
                  <a:pt x="186" y="152"/>
                  <a:pt x="183" y="149"/>
                  <a:pt x="182" y="146"/>
                </a:cubicBezTo>
                <a:cubicBezTo>
                  <a:pt x="215" y="157"/>
                  <a:pt x="253" y="177"/>
                  <a:pt x="282" y="185"/>
                </a:cubicBezTo>
                <a:cubicBezTo>
                  <a:pt x="284" y="192"/>
                  <a:pt x="294" y="198"/>
                  <a:pt x="297" y="205"/>
                </a:cubicBezTo>
                <a:close/>
                <a:moveTo>
                  <a:pt x="184" y="140"/>
                </a:moveTo>
                <a:cubicBezTo>
                  <a:pt x="197" y="137"/>
                  <a:pt x="213" y="149"/>
                  <a:pt x="224" y="156"/>
                </a:cubicBezTo>
                <a:cubicBezTo>
                  <a:pt x="209" y="153"/>
                  <a:pt x="198" y="144"/>
                  <a:pt x="184" y="140"/>
                </a:cubicBezTo>
                <a:close/>
                <a:moveTo>
                  <a:pt x="229" y="159"/>
                </a:moveTo>
                <a:cubicBezTo>
                  <a:pt x="231" y="156"/>
                  <a:pt x="237" y="157"/>
                  <a:pt x="238" y="161"/>
                </a:cubicBezTo>
                <a:cubicBezTo>
                  <a:pt x="233" y="163"/>
                  <a:pt x="233" y="161"/>
                  <a:pt x="229" y="159"/>
                </a:cubicBezTo>
                <a:close/>
                <a:moveTo>
                  <a:pt x="265" y="171"/>
                </a:moveTo>
                <a:cubicBezTo>
                  <a:pt x="259" y="176"/>
                  <a:pt x="252" y="168"/>
                  <a:pt x="246" y="166"/>
                </a:cubicBezTo>
                <a:cubicBezTo>
                  <a:pt x="251" y="163"/>
                  <a:pt x="262" y="166"/>
                  <a:pt x="265" y="171"/>
                </a:cubicBezTo>
                <a:close/>
                <a:moveTo>
                  <a:pt x="261" y="160"/>
                </a:moveTo>
                <a:cubicBezTo>
                  <a:pt x="253" y="161"/>
                  <a:pt x="239" y="156"/>
                  <a:pt x="238" y="151"/>
                </a:cubicBezTo>
                <a:cubicBezTo>
                  <a:pt x="217" y="146"/>
                  <a:pt x="191" y="136"/>
                  <a:pt x="168" y="117"/>
                </a:cubicBezTo>
                <a:cubicBezTo>
                  <a:pt x="192" y="125"/>
                  <a:pt x="237" y="145"/>
                  <a:pt x="261" y="160"/>
                </a:cubicBezTo>
                <a:close/>
                <a:moveTo>
                  <a:pt x="247" y="143"/>
                </a:moveTo>
                <a:cubicBezTo>
                  <a:pt x="220" y="135"/>
                  <a:pt x="192" y="121"/>
                  <a:pt x="161" y="103"/>
                </a:cubicBezTo>
                <a:cubicBezTo>
                  <a:pt x="160" y="100"/>
                  <a:pt x="159" y="96"/>
                  <a:pt x="156" y="93"/>
                </a:cubicBezTo>
                <a:cubicBezTo>
                  <a:pt x="157" y="92"/>
                  <a:pt x="158" y="91"/>
                  <a:pt x="159" y="92"/>
                </a:cubicBezTo>
                <a:cubicBezTo>
                  <a:pt x="168" y="93"/>
                  <a:pt x="174" y="99"/>
                  <a:pt x="183" y="104"/>
                </a:cubicBezTo>
                <a:cubicBezTo>
                  <a:pt x="207" y="116"/>
                  <a:pt x="239" y="121"/>
                  <a:pt x="247" y="143"/>
                </a:cubicBezTo>
                <a:close/>
                <a:moveTo>
                  <a:pt x="145" y="71"/>
                </a:moveTo>
                <a:cubicBezTo>
                  <a:pt x="153" y="73"/>
                  <a:pt x="175" y="88"/>
                  <a:pt x="185" y="95"/>
                </a:cubicBezTo>
                <a:cubicBezTo>
                  <a:pt x="168" y="93"/>
                  <a:pt x="154" y="81"/>
                  <a:pt x="145" y="71"/>
                </a:cubicBezTo>
                <a:close/>
                <a:moveTo>
                  <a:pt x="156" y="89"/>
                </a:moveTo>
                <a:cubicBezTo>
                  <a:pt x="155" y="91"/>
                  <a:pt x="154" y="92"/>
                  <a:pt x="152" y="94"/>
                </a:cubicBezTo>
                <a:cubicBezTo>
                  <a:pt x="150" y="92"/>
                  <a:pt x="150" y="89"/>
                  <a:pt x="148" y="87"/>
                </a:cubicBezTo>
                <a:cubicBezTo>
                  <a:pt x="150" y="83"/>
                  <a:pt x="153" y="88"/>
                  <a:pt x="156" y="89"/>
                </a:cubicBezTo>
                <a:close/>
                <a:moveTo>
                  <a:pt x="230" y="119"/>
                </a:moveTo>
                <a:cubicBezTo>
                  <a:pt x="217" y="109"/>
                  <a:pt x="200" y="109"/>
                  <a:pt x="185" y="96"/>
                </a:cubicBezTo>
                <a:cubicBezTo>
                  <a:pt x="198" y="102"/>
                  <a:pt x="223" y="103"/>
                  <a:pt x="230" y="119"/>
                </a:cubicBezTo>
                <a:close/>
                <a:moveTo>
                  <a:pt x="200" y="63"/>
                </a:moveTo>
                <a:cubicBezTo>
                  <a:pt x="194" y="66"/>
                  <a:pt x="186" y="57"/>
                  <a:pt x="179" y="57"/>
                </a:cubicBezTo>
                <a:cubicBezTo>
                  <a:pt x="187" y="53"/>
                  <a:pt x="195" y="58"/>
                  <a:pt x="200" y="63"/>
                </a:cubicBezTo>
                <a:close/>
                <a:moveTo>
                  <a:pt x="166" y="47"/>
                </a:moveTo>
                <a:cubicBezTo>
                  <a:pt x="163" y="49"/>
                  <a:pt x="155" y="45"/>
                  <a:pt x="154" y="44"/>
                </a:cubicBezTo>
                <a:cubicBezTo>
                  <a:pt x="157" y="39"/>
                  <a:pt x="162" y="44"/>
                  <a:pt x="166" y="47"/>
                </a:cubicBezTo>
                <a:close/>
                <a:moveTo>
                  <a:pt x="146" y="34"/>
                </a:moveTo>
                <a:cubicBezTo>
                  <a:pt x="149" y="39"/>
                  <a:pt x="152" y="38"/>
                  <a:pt x="154" y="42"/>
                </a:cubicBezTo>
                <a:cubicBezTo>
                  <a:pt x="151" y="43"/>
                  <a:pt x="141" y="39"/>
                  <a:pt x="146" y="34"/>
                </a:cubicBezTo>
                <a:close/>
                <a:moveTo>
                  <a:pt x="133" y="26"/>
                </a:moveTo>
                <a:cubicBezTo>
                  <a:pt x="135" y="31"/>
                  <a:pt x="139" y="30"/>
                  <a:pt x="144" y="34"/>
                </a:cubicBezTo>
                <a:cubicBezTo>
                  <a:pt x="138" y="38"/>
                  <a:pt x="132" y="32"/>
                  <a:pt x="129" y="29"/>
                </a:cubicBezTo>
                <a:cubicBezTo>
                  <a:pt x="130" y="28"/>
                  <a:pt x="132" y="28"/>
                  <a:pt x="133" y="26"/>
                </a:cubicBezTo>
                <a:close/>
                <a:moveTo>
                  <a:pt x="180" y="62"/>
                </a:moveTo>
                <a:cubicBezTo>
                  <a:pt x="193" y="68"/>
                  <a:pt x="211" y="68"/>
                  <a:pt x="214" y="85"/>
                </a:cubicBezTo>
                <a:cubicBezTo>
                  <a:pt x="205" y="88"/>
                  <a:pt x="194" y="74"/>
                  <a:pt x="186" y="80"/>
                </a:cubicBezTo>
                <a:cubicBezTo>
                  <a:pt x="191" y="85"/>
                  <a:pt x="222" y="89"/>
                  <a:pt x="220" y="103"/>
                </a:cubicBezTo>
                <a:cubicBezTo>
                  <a:pt x="202" y="95"/>
                  <a:pt x="195" y="97"/>
                  <a:pt x="184" y="86"/>
                </a:cubicBezTo>
                <a:cubicBezTo>
                  <a:pt x="182" y="86"/>
                  <a:pt x="183" y="88"/>
                  <a:pt x="179" y="87"/>
                </a:cubicBezTo>
                <a:cubicBezTo>
                  <a:pt x="176" y="86"/>
                  <a:pt x="178" y="84"/>
                  <a:pt x="175" y="82"/>
                </a:cubicBezTo>
                <a:cubicBezTo>
                  <a:pt x="176" y="82"/>
                  <a:pt x="177" y="81"/>
                  <a:pt x="178" y="80"/>
                </a:cubicBezTo>
                <a:cubicBezTo>
                  <a:pt x="173" y="77"/>
                  <a:pt x="168" y="77"/>
                  <a:pt x="164" y="76"/>
                </a:cubicBezTo>
                <a:cubicBezTo>
                  <a:pt x="164" y="75"/>
                  <a:pt x="165" y="74"/>
                  <a:pt x="166" y="73"/>
                </a:cubicBezTo>
                <a:cubicBezTo>
                  <a:pt x="152" y="69"/>
                  <a:pt x="143" y="59"/>
                  <a:pt x="132" y="51"/>
                </a:cubicBezTo>
                <a:cubicBezTo>
                  <a:pt x="152" y="52"/>
                  <a:pt x="172" y="75"/>
                  <a:pt x="190" y="78"/>
                </a:cubicBezTo>
                <a:cubicBezTo>
                  <a:pt x="176" y="64"/>
                  <a:pt x="157" y="60"/>
                  <a:pt x="141" y="46"/>
                </a:cubicBezTo>
                <a:cubicBezTo>
                  <a:pt x="138" y="45"/>
                  <a:pt x="137" y="50"/>
                  <a:pt x="134" y="46"/>
                </a:cubicBezTo>
                <a:cubicBezTo>
                  <a:pt x="141" y="41"/>
                  <a:pt x="125" y="41"/>
                  <a:pt x="126" y="35"/>
                </a:cubicBezTo>
                <a:cubicBezTo>
                  <a:pt x="145" y="39"/>
                  <a:pt x="164" y="55"/>
                  <a:pt x="180" y="62"/>
                </a:cubicBezTo>
                <a:close/>
                <a:moveTo>
                  <a:pt x="107" y="413"/>
                </a:moveTo>
                <a:cubicBezTo>
                  <a:pt x="103" y="411"/>
                  <a:pt x="104" y="408"/>
                  <a:pt x="102" y="406"/>
                </a:cubicBezTo>
                <a:cubicBezTo>
                  <a:pt x="77" y="403"/>
                  <a:pt x="57" y="390"/>
                  <a:pt x="33" y="378"/>
                </a:cubicBezTo>
                <a:cubicBezTo>
                  <a:pt x="42" y="368"/>
                  <a:pt x="53" y="370"/>
                  <a:pt x="64" y="376"/>
                </a:cubicBezTo>
                <a:cubicBezTo>
                  <a:pt x="81" y="386"/>
                  <a:pt x="109" y="392"/>
                  <a:pt x="124" y="402"/>
                </a:cubicBezTo>
                <a:cubicBezTo>
                  <a:pt x="122" y="410"/>
                  <a:pt x="113" y="408"/>
                  <a:pt x="107" y="413"/>
                </a:cubicBezTo>
                <a:close/>
                <a:moveTo>
                  <a:pt x="65" y="367"/>
                </a:moveTo>
                <a:cubicBezTo>
                  <a:pt x="69" y="361"/>
                  <a:pt x="74" y="363"/>
                  <a:pt x="78" y="361"/>
                </a:cubicBezTo>
                <a:cubicBezTo>
                  <a:pt x="88" y="369"/>
                  <a:pt x="105" y="374"/>
                  <a:pt x="122" y="383"/>
                </a:cubicBezTo>
                <a:cubicBezTo>
                  <a:pt x="122" y="386"/>
                  <a:pt x="120" y="388"/>
                  <a:pt x="118" y="391"/>
                </a:cubicBezTo>
                <a:cubicBezTo>
                  <a:pt x="95" y="383"/>
                  <a:pt x="83" y="380"/>
                  <a:pt x="65" y="367"/>
                </a:cubicBezTo>
                <a:close/>
                <a:moveTo>
                  <a:pt x="333" y="768"/>
                </a:moveTo>
                <a:cubicBezTo>
                  <a:pt x="328" y="776"/>
                  <a:pt x="320" y="771"/>
                  <a:pt x="312" y="777"/>
                </a:cubicBezTo>
                <a:cubicBezTo>
                  <a:pt x="311" y="776"/>
                  <a:pt x="313" y="774"/>
                  <a:pt x="314" y="773"/>
                </a:cubicBezTo>
                <a:cubicBezTo>
                  <a:pt x="312" y="772"/>
                  <a:pt x="311" y="774"/>
                  <a:pt x="310" y="775"/>
                </a:cubicBezTo>
                <a:cubicBezTo>
                  <a:pt x="270" y="734"/>
                  <a:pt x="237" y="683"/>
                  <a:pt x="206" y="637"/>
                </a:cubicBezTo>
                <a:cubicBezTo>
                  <a:pt x="191" y="604"/>
                  <a:pt x="180" y="568"/>
                  <a:pt x="165" y="537"/>
                </a:cubicBezTo>
                <a:cubicBezTo>
                  <a:pt x="169" y="520"/>
                  <a:pt x="158" y="507"/>
                  <a:pt x="153" y="492"/>
                </a:cubicBezTo>
                <a:cubicBezTo>
                  <a:pt x="142" y="458"/>
                  <a:pt x="135" y="422"/>
                  <a:pt x="129" y="387"/>
                </a:cubicBezTo>
                <a:cubicBezTo>
                  <a:pt x="131" y="383"/>
                  <a:pt x="135" y="387"/>
                  <a:pt x="137" y="383"/>
                </a:cubicBezTo>
                <a:cubicBezTo>
                  <a:pt x="122" y="369"/>
                  <a:pt x="118" y="342"/>
                  <a:pt x="130" y="317"/>
                </a:cubicBezTo>
                <a:cubicBezTo>
                  <a:pt x="130" y="315"/>
                  <a:pt x="126" y="313"/>
                  <a:pt x="125" y="310"/>
                </a:cubicBezTo>
                <a:cubicBezTo>
                  <a:pt x="102" y="320"/>
                  <a:pt x="116" y="353"/>
                  <a:pt x="119" y="371"/>
                </a:cubicBezTo>
                <a:cubicBezTo>
                  <a:pt x="107" y="376"/>
                  <a:pt x="105" y="362"/>
                  <a:pt x="92" y="358"/>
                </a:cubicBezTo>
                <a:cubicBezTo>
                  <a:pt x="98" y="354"/>
                  <a:pt x="105" y="356"/>
                  <a:pt x="111" y="350"/>
                </a:cubicBezTo>
                <a:cubicBezTo>
                  <a:pt x="111" y="347"/>
                  <a:pt x="107" y="341"/>
                  <a:pt x="104" y="342"/>
                </a:cubicBezTo>
                <a:cubicBezTo>
                  <a:pt x="74" y="345"/>
                  <a:pt x="48" y="365"/>
                  <a:pt x="18" y="367"/>
                </a:cubicBezTo>
                <a:cubicBezTo>
                  <a:pt x="7" y="353"/>
                  <a:pt x="20" y="335"/>
                  <a:pt x="11" y="321"/>
                </a:cubicBezTo>
                <a:cubicBezTo>
                  <a:pt x="14" y="312"/>
                  <a:pt x="16" y="304"/>
                  <a:pt x="13" y="296"/>
                </a:cubicBezTo>
                <a:cubicBezTo>
                  <a:pt x="20" y="272"/>
                  <a:pt x="27" y="247"/>
                  <a:pt x="26" y="224"/>
                </a:cubicBezTo>
                <a:cubicBezTo>
                  <a:pt x="37" y="206"/>
                  <a:pt x="33" y="180"/>
                  <a:pt x="47" y="163"/>
                </a:cubicBezTo>
                <a:cubicBezTo>
                  <a:pt x="50" y="145"/>
                  <a:pt x="52" y="124"/>
                  <a:pt x="61" y="105"/>
                </a:cubicBezTo>
                <a:cubicBezTo>
                  <a:pt x="64" y="98"/>
                  <a:pt x="71" y="92"/>
                  <a:pt x="75" y="85"/>
                </a:cubicBezTo>
                <a:cubicBezTo>
                  <a:pt x="78" y="78"/>
                  <a:pt x="78" y="71"/>
                  <a:pt x="80" y="66"/>
                </a:cubicBezTo>
                <a:cubicBezTo>
                  <a:pt x="85" y="54"/>
                  <a:pt x="101" y="46"/>
                  <a:pt x="109" y="26"/>
                </a:cubicBezTo>
                <a:cubicBezTo>
                  <a:pt x="147" y="116"/>
                  <a:pt x="192" y="204"/>
                  <a:pt x="294" y="283"/>
                </a:cubicBezTo>
                <a:cubicBezTo>
                  <a:pt x="286" y="288"/>
                  <a:pt x="279" y="291"/>
                  <a:pt x="271" y="291"/>
                </a:cubicBezTo>
                <a:cubicBezTo>
                  <a:pt x="249" y="310"/>
                  <a:pt x="216" y="311"/>
                  <a:pt x="190" y="322"/>
                </a:cubicBezTo>
                <a:cubicBezTo>
                  <a:pt x="185" y="345"/>
                  <a:pt x="207" y="369"/>
                  <a:pt x="210" y="394"/>
                </a:cubicBezTo>
                <a:cubicBezTo>
                  <a:pt x="213" y="397"/>
                  <a:pt x="215" y="395"/>
                  <a:pt x="217" y="398"/>
                </a:cubicBezTo>
                <a:cubicBezTo>
                  <a:pt x="248" y="457"/>
                  <a:pt x="279" y="514"/>
                  <a:pt x="334" y="562"/>
                </a:cubicBezTo>
                <a:cubicBezTo>
                  <a:pt x="339" y="578"/>
                  <a:pt x="357" y="588"/>
                  <a:pt x="372" y="600"/>
                </a:cubicBezTo>
                <a:cubicBezTo>
                  <a:pt x="401" y="625"/>
                  <a:pt x="434" y="654"/>
                  <a:pt x="465" y="678"/>
                </a:cubicBezTo>
                <a:cubicBezTo>
                  <a:pt x="492" y="699"/>
                  <a:pt x="524" y="708"/>
                  <a:pt x="548" y="724"/>
                </a:cubicBezTo>
                <a:cubicBezTo>
                  <a:pt x="538" y="738"/>
                  <a:pt x="525" y="729"/>
                  <a:pt x="516" y="740"/>
                </a:cubicBezTo>
                <a:cubicBezTo>
                  <a:pt x="492" y="736"/>
                  <a:pt x="470" y="747"/>
                  <a:pt x="447" y="752"/>
                </a:cubicBezTo>
                <a:cubicBezTo>
                  <a:pt x="427" y="757"/>
                  <a:pt x="405" y="755"/>
                  <a:pt x="385" y="764"/>
                </a:cubicBezTo>
                <a:cubicBezTo>
                  <a:pt x="382" y="763"/>
                  <a:pt x="380" y="763"/>
                  <a:pt x="376" y="760"/>
                </a:cubicBezTo>
                <a:cubicBezTo>
                  <a:pt x="369" y="772"/>
                  <a:pt x="350" y="775"/>
                  <a:pt x="333" y="768"/>
                </a:cubicBezTo>
                <a:close/>
                <a:moveTo>
                  <a:pt x="441" y="815"/>
                </a:moveTo>
                <a:cubicBezTo>
                  <a:pt x="435" y="813"/>
                  <a:pt x="434" y="810"/>
                  <a:pt x="432" y="808"/>
                </a:cubicBezTo>
                <a:cubicBezTo>
                  <a:pt x="424" y="802"/>
                  <a:pt x="404" y="801"/>
                  <a:pt x="390" y="795"/>
                </a:cubicBezTo>
                <a:cubicBezTo>
                  <a:pt x="380" y="791"/>
                  <a:pt x="376" y="784"/>
                  <a:pt x="364" y="781"/>
                </a:cubicBezTo>
                <a:cubicBezTo>
                  <a:pt x="367" y="776"/>
                  <a:pt x="380" y="777"/>
                  <a:pt x="387" y="776"/>
                </a:cubicBezTo>
                <a:cubicBezTo>
                  <a:pt x="422" y="787"/>
                  <a:pt x="448" y="800"/>
                  <a:pt x="485" y="818"/>
                </a:cubicBezTo>
                <a:cubicBezTo>
                  <a:pt x="470" y="822"/>
                  <a:pt x="460" y="819"/>
                  <a:pt x="441" y="815"/>
                </a:cubicBezTo>
                <a:close/>
                <a:moveTo>
                  <a:pt x="478" y="807"/>
                </a:moveTo>
                <a:cubicBezTo>
                  <a:pt x="461" y="791"/>
                  <a:pt x="430" y="791"/>
                  <a:pt x="418" y="776"/>
                </a:cubicBezTo>
                <a:cubicBezTo>
                  <a:pt x="410" y="777"/>
                  <a:pt x="414" y="774"/>
                  <a:pt x="405" y="770"/>
                </a:cubicBezTo>
                <a:cubicBezTo>
                  <a:pt x="421" y="756"/>
                  <a:pt x="443" y="778"/>
                  <a:pt x="461" y="778"/>
                </a:cubicBezTo>
                <a:cubicBezTo>
                  <a:pt x="478" y="793"/>
                  <a:pt x="508" y="800"/>
                  <a:pt x="524" y="808"/>
                </a:cubicBezTo>
                <a:cubicBezTo>
                  <a:pt x="510" y="816"/>
                  <a:pt x="492" y="803"/>
                  <a:pt x="478" y="807"/>
                </a:cubicBezTo>
                <a:close/>
                <a:moveTo>
                  <a:pt x="548" y="807"/>
                </a:moveTo>
                <a:cubicBezTo>
                  <a:pt x="531" y="798"/>
                  <a:pt x="520" y="798"/>
                  <a:pt x="501" y="788"/>
                </a:cubicBezTo>
                <a:cubicBezTo>
                  <a:pt x="495" y="785"/>
                  <a:pt x="492" y="786"/>
                  <a:pt x="484" y="781"/>
                </a:cubicBezTo>
                <a:cubicBezTo>
                  <a:pt x="473" y="774"/>
                  <a:pt x="457" y="772"/>
                  <a:pt x="444" y="764"/>
                </a:cubicBezTo>
                <a:cubicBezTo>
                  <a:pt x="453" y="760"/>
                  <a:pt x="462" y="759"/>
                  <a:pt x="470" y="755"/>
                </a:cubicBezTo>
                <a:cubicBezTo>
                  <a:pt x="502" y="768"/>
                  <a:pt x="539" y="782"/>
                  <a:pt x="570" y="800"/>
                </a:cubicBezTo>
                <a:cubicBezTo>
                  <a:pt x="563" y="805"/>
                  <a:pt x="555" y="804"/>
                  <a:pt x="548" y="807"/>
                </a:cubicBezTo>
                <a:close/>
                <a:moveTo>
                  <a:pt x="597" y="796"/>
                </a:moveTo>
                <a:cubicBezTo>
                  <a:pt x="591" y="790"/>
                  <a:pt x="587" y="794"/>
                  <a:pt x="582" y="795"/>
                </a:cubicBezTo>
                <a:cubicBezTo>
                  <a:pt x="551" y="780"/>
                  <a:pt x="522" y="771"/>
                  <a:pt x="492" y="754"/>
                </a:cubicBezTo>
                <a:cubicBezTo>
                  <a:pt x="494" y="748"/>
                  <a:pt x="506" y="750"/>
                  <a:pt x="512" y="748"/>
                </a:cubicBezTo>
                <a:cubicBezTo>
                  <a:pt x="540" y="764"/>
                  <a:pt x="574" y="774"/>
                  <a:pt x="605" y="789"/>
                </a:cubicBezTo>
                <a:cubicBezTo>
                  <a:pt x="601" y="794"/>
                  <a:pt x="600" y="793"/>
                  <a:pt x="597" y="796"/>
                </a:cubicBezTo>
                <a:close/>
                <a:moveTo>
                  <a:pt x="612" y="787"/>
                </a:moveTo>
                <a:cubicBezTo>
                  <a:pt x="613" y="780"/>
                  <a:pt x="604" y="786"/>
                  <a:pt x="606" y="779"/>
                </a:cubicBezTo>
                <a:cubicBezTo>
                  <a:pt x="604" y="778"/>
                  <a:pt x="603" y="782"/>
                  <a:pt x="601" y="781"/>
                </a:cubicBezTo>
                <a:cubicBezTo>
                  <a:pt x="599" y="780"/>
                  <a:pt x="599" y="779"/>
                  <a:pt x="600" y="777"/>
                </a:cubicBezTo>
                <a:cubicBezTo>
                  <a:pt x="582" y="770"/>
                  <a:pt x="564" y="764"/>
                  <a:pt x="546" y="753"/>
                </a:cubicBezTo>
                <a:cubicBezTo>
                  <a:pt x="544" y="752"/>
                  <a:pt x="543" y="755"/>
                  <a:pt x="542" y="756"/>
                </a:cubicBezTo>
                <a:cubicBezTo>
                  <a:pt x="540" y="751"/>
                  <a:pt x="534" y="749"/>
                  <a:pt x="530" y="747"/>
                </a:cubicBezTo>
                <a:cubicBezTo>
                  <a:pt x="562" y="734"/>
                  <a:pt x="606" y="767"/>
                  <a:pt x="645" y="779"/>
                </a:cubicBezTo>
                <a:cubicBezTo>
                  <a:pt x="639" y="788"/>
                  <a:pt x="622" y="781"/>
                  <a:pt x="612" y="787"/>
                </a:cubicBezTo>
                <a:close/>
                <a:moveTo>
                  <a:pt x="591" y="748"/>
                </a:moveTo>
                <a:cubicBezTo>
                  <a:pt x="583" y="750"/>
                  <a:pt x="577" y="744"/>
                  <a:pt x="569" y="737"/>
                </a:cubicBezTo>
                <a:cubicBezTo>
                  <a:pt x="601" y="737"/>
                  <a:pt x="634" y="758"/>
                  <a:pt x="672" y="773"/>
                </a:cubicBezTo>
                <a:cubicBezTo>
                  <a:pt x="643" y="779"/>
                  <a:pt x="612" y="758"/>
                  <a:pt x="591" y="748"/>
                </a:cubicBezTo>
                <a:close/>
              </a:path>
            </a:pathLst>
          </a:custGeom>
          <a:solidFill>
            <a:srgbClr val="43362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a:p>
        </p:txBody>
      </p:sp>
      <p:sp>
        <p:nvSpPr>
          <p:cNvPr id="2" name="文本框 1"/>
          <p:cNvSpPr txBox="1"/>
          <p:nvPr/>
        </p:nvSpPr>
        <p:spPr>
          <a:xfrm>
            <a:off x="3290879" y="971038"/>
            <a:ext cx="2562241" cy="900246"/>
          </a:xfrm>
          <a:prstGeom prst="rect">
            <a:avLst/>
          </a:prstGeom>
          <a:noFill/>
        </p:spPr>
        <p:txBody>
          <a:bodyPr wrap="none" lIns="68580" tIns="34290" rIns="68580" bIns="34290" rtlCol="0">
            <a:spAutoFit/>
          </a:bodyPr>
          <a:lstStyle/>
          <a:p>
            <a:pPr algn="ctr"/>
            <a:r>
              <a:rPr lang="en-US" altLang="zh-CN" sz="5400" dirty="0">
                <a:solidFill>
                  <a:schemeClr val="tx1">
                    <a:lumMod val="75000"/>
                    <a:lumOff val="25000"/>
                  </a:schemeClr>
                </a:solidFill>
                <a:latin typeface="+mj-ea"/>
                <a:ea typeface="+mj-ea"/>
              </a:rPr>
              <a:t>PART</a:t>
            </a:r>
            <a:r>
              <a:rPr lang="en-US" altLang="zh-CN" sz="5400" dirty="0">
                <a:latin typeface="+mj-ea"/>
                <a:ea typeface="+mj-ea"/>
              </a:rPr>
              <a:t> </a:t>
            </a:r>
            <a:r>
              <a:rPr lang="en-US" altLang="zh-CN" sz="5400" dirty="0">
                <a:solidFill>
                  <a:schemeClr val="accent1"/>
                </a:solidFill>
                <a:latin typeface="+mj-ea"/>
                <a:ea typeface="+mj-ea"/>
              </a:rPr>
              <a:t>03</a:t>
            </a:r>
            <a:endParaRPr lang="zh-CN" altLang="en-US" sz="5400" dirty="0">
              <a:solidFill>
                <a:schemeClr val="accent1"/>
              </a:solidFill>
              <a:latin typeface="+mj-ea"/>
              <a:ea typeface="+mj-ea"/>
            </a:endParaRPr>
          </a:p>
        </p:txBody>
      </p:sp>
      <p:sp>
        <p:nvSpPr>
          <p:cNvPr id="4" name="圆角矩形 3"/>
          <p:cNvSpPr/>
          <p:nvPr/>
        </p:nvSpPr>
        <p:spPr>
          <a:xfrm>
            <a:off x="3745928" y="3073486"/>
            <a:ext cx="1978200" cy="578384"/>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en-US" dirty="0">
                <a:solidFill>
                  <a:schemeClr val="tx1"/>
                </a:solidFill>
                <a:latin typeface="黑体" panose="02010609060101010101" pitchFamily="49" charset="-122"/>
                <a:ea typeface="黑体" panose="02010609060101010101" pitchFamily="49" charset="-122"/>
              </a:rPr>
              <a:t>技术架构</a:t>
            </a:r>
            <a:endParaRPr lang="zh-CN" altLang="en-US" dirty="0">
              <a:solidFill>
                <a:schemeClr val="tx1"/>
              </a:solidFill>
              <a:latin typeface="黑体" panose="02010609060101010101" pitchFamily="49" charset="-122"/>
              <a:ea typeface="黑体" panose="02010609060101010101" pitchFamily="49" charset="-122"/>
            </a:endParaRPr>
          </a:p>
        </p:txBody>
      </p:sp>
      <p:cxnSp>
        <p:nvCxnSpPr>
          <p:cNvPr id="5" name="直接连接符 4"/>
          <p:cNvCxnSpPr/>
          <p:nvPr/>
        </p:nvCxnSpPr>
        <p:spPr>
          <a:xfrm>
            <a:off x="1755010" y="2916165"/>
            <a:ext cx="5790236" cy="0"/>
          </a:xfrm>
          <a:prstGeom prst="line">
            <a:avLst/>
          </a:prstGeom>
          <a:ln w="12700"/>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138"/>
                                        </p:tgtEl>
                                        <p:attrNameLst>
                                          <p:attrName>style.visibility</p:attrName>
                                        </p:attrNameLst>
                                      </p:cBhvr>
                                      <p:to>
                                        <p:strVal val="visible"/>
                                      </p:to>
                                    </p:set>
                                    <p:animEffect transition="in" filter="fade">
                                      <p:cBhvr>
                                        <p:cTn id="12" dur="500"/>
                                        <p:tgtEl>
                                          <p:spTgt spid="5138"/>
                                        </p:tgtEl>
                                      </p:cBhvr>
                                    </p:animEffect>
                                  </p:childTnLst>
                                </p:cTn>
                              </p:par>
                              <p:par>
                                <p:cTn id="13" presetID="10"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120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38" grpId="0" animBg="1"/>
      <p:bldP spid="2" grpId="0"/>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827584" y="915566"/>
            <a:ext cx="7776864" cy="760336"/>
          </a:xfrm>
          <a:prstGeom prst="rect">
            <a:avLst/>
          </a:prstGeom>
        </p:spPr>
        <p:txBody>
          <a:bodyPr wrap="square" lIns="68580" tIns="34290" rIns="68580" bIns="34290">
            <a:spAutoFit/>
          </a:bodyPr>
          <a:lstStyle/>
          <a:p>
            <a:pPr>
              <a:lnSpc>
                <a:spcPct val="130000"/>
              </a:lnSpc>
            </a:pPr>
            <a:endParaRPr lang="en-US" altLang="zh-CN" dirty="0"/>
          </a:p>
          <a:p>
            <a:pPr>
              <a:lnSpc>
                <a:spcPct val="130000"/>
              </a:lnSpc>
            </a:pPr>
            <a:endParaRPr lang="en-US" altLang="zh-CN" dirty="0"/>
          </a:p>
        </p:txBody>
      </p:sp>
      <p:sp>
        <p:nvSpPr>
          <p:cNvPr id="5" name="圆角矩形 3"/>
          <p:cNvSpPr/>
          <p:nvPr/>
        </p:nvSpPr>
        <p:spPr>
          <a:xfrm>
            <a:off x="166820" y="351454"/>
            <a:ext cx="1884900" cy="420096"/>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dirty="0">
                <a:solidFill>
                  <a:schemeClr val="tx1"/>
                </a:solidFill>
                <a:latin typeface="黑体" panose="02010609060101010101" pitchFamily="49" charset="-122"/>
                <a:ea typeface="黑体" panose="02010609060101010101" pitchFamily="49" charset="-122"/>
              </a:rPr>
              <a:t>3.1 LTP</a:t>
            </a:r>
            <a:r>
              <a:rPr lang="zh-CN" altLang="en-US" dirty="0">
                <a:solidFill>
                  <a:schemeClr val="tx1"/>
                </a:solidFill>
                <a:latin typeface="黑体" panose="02010609060101010101" pitchFamily="49" charset="-122"/>
                <a:ea typeface="黑体" panose="02010609060101010101" pitchFamily="49" charset="-122"/>
              </a:rPr>
              <a:t>模型</a:t>
            </a:r>
            <a:endParaRPr lang="zh-CN" altLang="en-US" dirty="0">
              <a:solidFill>
                <a:schemeClr val="tx1"/>
              </a:solidFill>
              <a:latin typeface="黑体" panose="02010609060101010101" pitchFamily="49" charset="-122"/>
              <a:ea typeface="黑体" panose="02010609060101010101" pitchFamily="49" charset="-122"/>
            </a:endParaRPr>
          </a:p>
        </p:txBody>
      </p:sp>
      <p:sp>
        <p:nvSpPr>
          <p:cNvPr id="2" name="文本框 1"/>
          <p:cNvSpPr txBox="1"/>
          <p:nvPr/>
        </p:nvSpPr>
        <p:spPr>
          <a:xfrm>
            <a:off x="611560" y="946522"/>
            <a:ext cx="7848872" cy="1896801"/>
          </a:xfrm>
          <a:prstGeom prst="rect">
            <a:avLst/>
          </a:prstGeom>
          <a:noFill/>
        </p:spPr>
        <p:txBody>
          <a:bodyPr wrap="square" rtlCol="0">
            <a:spAutoFit/>
          </a:bodyPr>
          <a:lstStyle/>
          <a:p>
            <a:pPr indent="457200">
              <a:lnSpc>
                <a:spcPct val="150000"/>
              </a:lnSpc>
            </a:pPr>
            <a:r>
              <a:rPr lang="zh-CN" altLang="en-US" sz="1600" b="0" i="0" dirty="0">
                <a:solidFill>
                  <a:srgbClr val="4D4D4D"/>
                </a:solidFill>
                <a:effectLst/>
                <a:latin typeface="-apple-system"/>
              </a:rPr>
              <a:t>语言技术平台</a:t>
            </a:r>
            <a:r>
              <a:rPr lang="en-US" altLang="zh-CN" sz="1600" b="0" i="0" dirty="0">
                <a:solidFill>
                  <a:srgbClr val="4D4D4D"/>
                </a:solidFill>
                <a:effectLst/>
                <a:latin typeface="-apple-system"/>
              </a:rPr>
              <a:t>(Language Technology Platform , LTP) </a:t>
            </a:r>
            <a:r>
              <a:rPr lang="zh-CN" altLang="en-US" sz="1600" b="0" i="0" dirty="0">
                <a:solidFill>
                  <a:srgbClr val="4D4D4D"/>
                </a:solidFill>
                <a:effectLst/>
                <a:latin typeface="-apple-system"/>
              </a:rPr>
              <a:t>是由哈工大社会计算与信息检索研究中心历时十年研制的一整套开放中文自然语言处理系统，提供了一整套自底向上的丰富、高效、高精度的中文自然语言处理模块，包括</a:t>
            </a:r>
            <a:r>
              <a:rPr lang="zh-CN" altLang="en-US" sz="1600" b="1" i="0" dirty="0">
                <a:solidFill>
                  <a:srgbClr val="4D4D4D"/>
                </a:solidFill>
                <a:effectLst/>
                <a:latin typeface="-apple-system"/>
              </a:rPr>
              <a:t>中文分词、词性标注、命名实体识别、依存句法分析、语义角色标注</a:t>
            </a:r>
            <a:r>
              <a:rPr lang="zh-CN" altLang="en-US" sz="1600" b="0" i="0" dirty="0">
                <a:solidFill>
                  <a:srgbClr val="4D4D4D"/>
                </a:solidFill>
                <a:effectLst/>
                <a:latin typeface="-apple-system"/>
              </a:rPr>
              <a:t>等丰富、 高效、精准的</a:t>
            </a:r>
            <a:r>
              <a:rPr lang="zh-CN" altLang="en-US" sz="1600" dirty="0">
                <a:solidFill>
                  <a:srgbClr val="4D4D4D"/>
                </a:solidFill>
                <a:latin typeface="-apple-system"/>
              </a:rPr>
              <a:t>自然语言处理</a:t>
            </a:r>
            <a:r>
              <a:rPr lang="zh-CN" altLang="en-US" sz="1600" b="0" i="0" dirty="0">
                <a:solidFill>
                  <a:srgbClr val="4D4D4D"/>
                </a:solidFill>
                <a:effectLst/>
                <a:latin typeface="-apple-system"/>
              </a:rPr>
              <a:t>技术。本项目采用的是</a:t>
            </a:r>
            <a:r>
              <a:rPr lang="en-US" altLang="zh-CN" sz="1600" b="0" i="0" dirty="0">
                <a:solidFill>
                  <a:srgbClr val="4D4D4D"/>
                </a:solidFill>
                <a:effectLst/>
                <a:latin typeface="-apple-system"/>
              </a:rPr>
              <a:t>ltp_3.4.0</a:t>
            </a:r>
            <a:r>
              <a:rPr lang="zh-CN" altLang="en-US" sz="1600" dirty="0">
                <a:solidFill>
                  <a:srgbClr val="4D4D4D"/>
                </a:solidFill>
                <a:latin typeface="-apple-system"/>
              </a:rPr>
              <a:t>版本，其中包括：</a:t>
            </a:r>
            <a:endParaRPr lang="zh-CN" altLang="en-US" sz="1600" dirty="0"/>
          </a:p>
        </p:txBody>
      </p:sp>
      <p:graphicFrame>
        <p:nvGraphicFramePr>
          <p:cNvPr id="6" name="表格 6"/>
          <p:cNvGraphicFramePr>
            <a:graphicFrameLocks noGrp="1"/>
          </p:cNvGraphicFramePr>
          <p:nvPr/>
        </p:nvGraphicFramePr>
        <p:xfrm>
          <a:off x="1673678" y="2874279"/>
          <a:ext cx="5724636" cy="1652658"/>
        </p:xfrm>
        <a:graphic>
          <a:graphicData uri="http://schemas.openxmlformats.org/drawingml/2006/table">
            <a:tbl>
              <a:tblPr firstRow="1" bandRow="1">
                <a:tableStyleId>{C083E6E3-FA7D-4D7B-A595-EF9225AFEA82}</a:tableStyleId>
              </a:tblPr>
              <a:tblGrid>
                <a:gridCol w="2862318"/>
                <a:gridCol w="2862318"/>
              </a:tblGrid>
              <a:tr h="275443">
                <a:tc>
                  <a:txBody>
                    <a:bodyPr/>
                    <a:lstStyle/>
                    <a:p>
                      <a:pPr algn="ctr"/>
                      <a:r>
                        <a:rPr lang="zh-CN" altLang="en-US" sz="1200" dirty="0"/>
                        <a:t>模型文件名</a:t>
                      </a:r>
                      <a:endParaRPr lang="zh-CN" altLang="en-US" sz="1200" dirty="0"/>
                    </a:p>
                  </a:txBody>
                  <a:tcPr/>
                </a:tc>
                <a:tc>
                  <a:txBody>
                    <a:bodyPr/>
                    <a:lstStyle/>
                    <a:p>
                      <a:pPr algn="ctr"/>
                      <a:r>
                        <a:rPr lang="zh-CN" altLang="en-US" sz="1200" dirty="0"/>
                        <a:t>说明</a:t>
                      </a:r>
                      <a:endParaRPr lang="zh-CN" altLang="en-US" sz="1200" dirty="0"/>
                    </a:p>
                  </a:txBody>
                  <a:tcPr/>
                </a:tc>
              </a:tr>
              <a:tr h="275443">
                <a:tc>
                  <a:txBody>
                    <a:bodyPr/>
                    <a:lstStyle/>
                    <a:p>
                      <a:pPr algn="ctr"/>
                      <a:r>
                        <a:rPr lang="en-US" altLang="zh-CN" sz="1200" dirty="0"/>
                        <a:t>cws.model</a:t>
                      </a:r>
                      <a:endParaRPr lang="zh-CN" altLang="en-US" sz="1200" dirty="0"/>
                    </a:p>
                  </a:txBody>
                  <a:tcPr/>
                </a:tc>
                <a:tc>
                  <a:txBody>
                    <a:bodyPr/>
                    <a:lstStyle/>
                    <a:p>
                      <a:pPr algn="ctr"/>
                      <a:r>
                        <a:rPr lang="zh-CN" altLang="en-US" sz="1200" dirty="0"/>
                        <a:t>分句模型</a:t>
                      </a:r>
                      <a:endParaRPr lang="zh-CN" altLang="en-US" sz="1200" dirty="0"/>
                    </a:p>
                  </a:txBody>
                  <a:tcPr/>
                </a:tc>
              </a:tr>
              <a:tr h="275443">
                <a:tc>
                  <a:txBody>
                    <a:bodyPr/>
                    <a:lstStyle/>
                    <a:p>
                      <a:pPr algn="ctr"/>
                      <a:r>
                        <a:rPr lang="en-US" altLang="zh-CN" sz="1200" dirty="0"/>
                        <a:t>ner.model</a:t>
                      </a:r>
                      <a:endParaRPr lang="zh-CN" altLang="en-US" sz="1200" dirty="0"/>
                    </a:p>
                  </a:txBody>
                  <a:tcPr/>
                </a:tc>
                <a:tc>
                  <a:txBody>
                    <a:bodyPr/>
                    <a:lstStyle/>
                    <a:p>
                      <a:pPr algn="ctr"/>
                      <a:r>
                        <a:rPr lang="zh-CN" altLang="en-US" sz="1200" dirty="0"/>
                        <a:t>命名实体识别模型</a:t>
                      </a:r>
                      <a:endParaRPr lang="zh-CN" altLang="en-US" sz="1200" dirty="0"/>
                    </a:p>
                  </a:txBody>
                  <a:tcPr/>
                </a:tc>
              </a:tr>
              <a:tr h="275443">
                <a:tc>
                  <a:txBody>
                    <a:bodyPr/>
                    <a:lstStyle/>
                    <a:p>
                      <a:pPr algn="ctr"/>
                      <a:r>
                        <a:rPr lang="en-US" altLang="zh-CN" sz="1200" dirty="0"/>
                        <a:t>parser.model</a:t>
                      </a:r>
                      <a:endParaRPr lang="zh-CN" altLang="en-US" sz="1200" dirty="0"/>
                    </a:p>
                  </a:txBody>
                  <a:tcPr/>
                </a:tc>
                <a:tc>
                  <a:txBody>
                    <a:bodyPr/>
                    <a:lstStyle/>
                    <a:p>
                      <a:pPr algn="ctr"/>
                      <a:r>
                        <a:rPr lang="zh-CN" altLang="en-US" sz="1200" dirty="0"/>
                        <a:t>依存句法分析模型</a:t>
                      </a:r>
                      <a:endParaRPr lang="zh-CN" altLang="en-US" sz="1200" dirty="0"/>
                    </a:p>
                  </a:txBody>
                  <a:tcPr/>
                </a:tc>
              </a:tr>
              <a:tr h="275443">
                <a:tc>
                  <a:txBody>
                    <a:bodyPr/>
                    <a:lstStyle/>
                    <a:p>
                      <a:pPr algn="ctr"/>
                      <a:r>
                        <a:rPr lang="en-US" altLang="zh-CN" sz="1200" dirty="0"/>
                        <a:t>pisrl.model</a:t>
                      </a:r>
                      <a:endParaRPr lang="zh-CN" altLang="en-US" sz="1200" dirty="0"/>
                    </a:p>
                  </a:txBody>
                  <a:tcPr/>
                </a:tc>
                <a:tc>
                  <a:txBody>
                    <a:bodyPr/>
                    <a:lstStyle/>
                    <a:p>
                      <a:pPr algn="ctr"/>
                      <a:r>
                        <a:rPr lang="zh-CN" altLang="en-US" sz="1200" dirty="0"/>
                        <a:t>语义角色标注模型</a:t>
                      </a:r>
                      <a:endParaRPr lang="zh-CN" altLang="en-US" sz="1200" dirty="0"/>
                    </a:p>
                  </a:txBody>
                  <a:tcPr/>
                </a:tc>
              </a:tr>
              <a:tr h="275443">
                <a:tc>
                  <a:txBody>
                    <a:bodyPr/>
                    <a:lstStyle/>
                    <a:p>
                      <a:pPr algn="ctr"/>
                      <a:r>
                        <a:rPr lang="en-US" altLang="zh-CN" sz="1200" dirty="0"/>
                        <a:t>pos.model</a:t>
                      </a:r>
                      <a:endParaRPr lang="zh-CN" altLang="en-US" sz="1200" dirty="0"/>
                    </a:p>
                  </a:txBody>
                  <a:tcPr/>
                </a:tc>
                <a:tc>
                  <a:txBody>
                    <a:bodyPr/>
                    <a:lstStyle/>
                    <a:p>
                      <a:pPr algn="ctr"/>
                      <a:r>
                        <a:rPr lang="zh-CN" altLang="en-US" sz="1200" dirty="0"/>
                        <a:t>词性标注模型</a:t>
                      </a:r>
                      <a:endParaRPr lang="zh-CN" altLang="en-US" sz="1200" dirty="0"/>
                    </a:p>
                  </a:txBody>
                  <a:tcPr/>
                </a:tc>
              </a:tr>
            </a:tbl>
          </a:graphicData>
        </a:graphic>
      </p:graphicFrame>
    </p:spTree>
  </p:cSld>
  <p:clrMapOvr>
    <a:masterClrMapping/>
  </p:clrMapOvr>
  <p:transition spd="med"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nodePh="1">
                                  <p:stCondLst>
                                    <p:cond delay="900"/>
                                  </p:stCondLst>
                                  <p:endCondLst>
                                    <p:cond evt="begin" delay="0">
                                      <p:tn val="8"/>
                                    </p:cond>
                                  </p:end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827584" y="915566"/>
            <a:ext cx="7776864" cy="760336"/>
          </a:xfrm>
          <a:prstGeom prst="rect">
            <a:avLst/>
          </a:prstGeom>
        </p:spPr>
        <p:txBody>
          <a:bodyPr wrap="square" lIns="68580" tIns="34290" rIns="68580" bIns="34290">
            <a:spAutoFit/>
          </a:bodyPr>
          <a:lstStyle/>
          <a:p>
            <a:pPr>
              <a:lnSpc>
                <a:spcPct val="130000"/>
              </a:lnSpc>
            </a:pPr>
            <a:endParaRPr lang="en-US" altLang="zh-CN" dirty="0"/>
          </a:p>
          <a:p>
            <a:pPr>
              <a:lnSpc>
                <a:spcPct val="130000"/>
              </a:lnSpc>
            </a:pPr>
            <a:endParaRPr lang="en-US" altLang="zh-CN" dirty="0"/>
          </a:p>
        </p:txBody>
      </p:sp>
      <p:sp>
        <p:nvSpPr>
          <p:cNvPr id="5" name="圆角矩形 3"/>
          <p:cNvSpPr/>
          <p:nvPr/>
        </p:nvSpPr>
        <p:spPr>
          <a:xfrm>
            <a:off x="166820" y="351454"/>
            <a:ext cx="1884900" cy="420096"/>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dirty="0">
                <a:solidFill>
                  <a:schemeClr val="tx1"/>
                </a:solidFill>
                <a:latin typeface="黑体" panose="02010609060101010101" pitchFamily="49" charset="-122"/>
                <a:ea typeface="黑体" panose="02010609060101010101" pitchFamily="49" charset="-122"/>
              </a:rPr>
              <a:t>3.1 LTP</a:t>
            </a:r>
            <a:r>
              <a:rPr lang="zh-CN" altLang="en-US" dirty="0">
                <a:solidFill>
                  <a:schemeClr val="tx1"/>
                </a:solidFill>
                <a:latin typeface="黑体" panose="02010609060101010101" pitchFamily="49" charset="-122"/>
                <a:ea typeface="黑体" panose="02010609060101010101" pitchFamily="49" charset="-122"/>
              </a:rPr>
              <a:t>模型</a:t>
            </a:r>
            <a:endParaRPr lang="zh-CN" altLang="en-US" dirty="0">
              <a:solidFill>
                <a:schemeClr val="tx1"/>
              </a:solidFill>
              <a:latin typeface="黑体" panose="02010609060101010101" pitchFamily="49" charset="-122"/>
              <a:ea typeface="黑体" panose="02010609060101010101" pitchFamily="49" charset="-122"/>
            </a:endParaRPr>
          </a:p>
        </p:txBody>
      </p:sp>
      <p:sp>
        <p:nvSpPr>
          <p:cNvPr id="2" name="文本框 1"/>
          <p:cNvSpPr txBox="1"/>
          <p:nvPr/>
        </p:nvSpPr>
        <p:spPr>
          <a:xfrm>
            <a:off x="683568" y="1059582"/>
            <a:ext cx="4464496" cy="338554"/>
          </a:xfrm>
          <a:prstGeom prst="rect">
            <a:avLst/>
          </a:prstGeom>
          <a:noFill/>
        </p:spPr>
        <p:txBody>
          <a:bodyPr wrap="square" rtlCol="0">
            <a:spAutoFit/>
          </a:bodyPr>
          <a:lstStyle/>
          <a:p>
            <a:r>
              <a:rPr lang="en-US" altLang="zh-CN" sz="1600" dirty="0"/>
              <a:t>LTP</a:t>
            </a:r>
            <a:r>
              <a:rPr lang="zh-CN" altLang="en-US" sz="1600" dirty="0"/>
              <a:t>中提供的</a:t>
            </a:r>
            <a:r>
              <a:rPr lang="en-US" altLang="zh-CN" sz="1600" dirty="0"/>
              <a:t>5</a:t>
            </a:r>
            <a:r>
              <a:rPr lang="zh-CN" altLang="en-US" sz="1600" dirty="0"/>
              <a:t>种分析之间的依赖关系如下所示：</a:t>
            </a:r>
            <a:endParaRPr lang="zh-CN" altLang="en-US" sz="1600" dirty="0"/>
          </a:p>
        </p:txBody>
      </p:sp>
      <p:pic>
        <p:nvPicPr>
          <p:cNvPr id="7" name="图片 6"/>
          <p:cNvPicPr>
            <a:picLocks noChangeAspect="1"/>
          </p:cNvPicPr>
          <p:nvPr/>
        </p:nvPicPr>
        <p:blipFill>
          <a:blip r:embed="rId1"/>
          <a:stretch>
            <a:fillRect/>
          </a:stretch>
        </p:blipFill>
        <p:spPr>
          <a:xfrm>
            <a:off x="2033804" y="1819918"/>
            <a:ext cx="5151592" cy="1579410"/>
          </a:xfrm>
          <a:prstGeom prst="rect">
            <a:avLst/>
          </a:prstGeom>
        </p:spPr>
      </p:pic>
    </p:spTree>
  </p:cSld>
  <p:clrMapOvr>
    <a:masterClrMapping/>
  </p:clrMapOvr>
  <p:transition spd="med"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nodePh="1">
                                  <p:stCondLst>
                                    <p:cond delay="900"/>
                                  </p:stCondLst>
                                  <p:endCondLst>
                                    <p:cond evt="begin" delay="0">
                                      <p:tn val="8"/>
                                    </p:cond>
                                  </p:end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3"/>
          <p:cNvSpPr/>
          <p:nvPr/>
        </p:nvSpPr>
        <p:spPr>
          <a:xfrm>
            <a:off x="166820" y="351454"/>
            <a:ext cx="1884900" cy="420096"/>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dirty="0">
                <a:solidFill>
                  <a:schemeClr val="tx1"/>
                </a:solidFill>
                <a:latin typeface="黑体" panose="02010609060101010101" pitchFamily="49" charset="-122"/>
                <a:ea typeface="黑体" panose="02010609060101010101" pitchFamily="49" charset="-122"/>
              </a:rPr>
              <a:t>3.2 Flask</a:t>
            </a:r>
            <a:r>
              <a:rPr lang="zh-CN" altLang="en-US" dirty="0">
                <a:solidFill>
                  <a:schemeClr val="tx1"/>
                </a:solidFill>
                <a:latin typeface="黑体" panose="02010609060101010101" pitchFamily="49" charset="-122"/>
                <a:ea typeface="黑体" panose="02010609060101010101" pitchFamily="49" charset="-122"/>
              </a:rPr>
              <a:t>框架</a:t>
            </a:r>
            <a:endParaRPr lang="zh-CN" altLang="en-US" dirty="0">
              <a:solidFill>
                <a:schemeClr val="tx1"/>
              </a:solidFill>
              <a:latin typeface="黑体" panose="02010609060101010101" pitchFamily="49" charset="-122"/>
              <a:ea typeface="黑体" panose="02010609060101010101" pitchFamily="49" charset="-122"/>
            </a:endParaRPr>
          </a:p>
        </p:txBody>
      </p:sp>
      <p:sp>
        <p:nvSpPr>
          <p:cNvPr id="2" name="文本框 1"/>
          <p:cNvSpPr txBox="1"/>
          <p:nvPr/>
        </p:nvSpPr>
        <p:spPr>
          <a:xfrm>
            <a:off x="683568" y="1059582"/>
            <a:ext cx="7632848" cy="2185214"/>
          </a:xfrm>
          <a:prstGeom prst="rect">
            <a:avLst/>
          </a:prstGeom>
          <a:noFill/>
        </p:spPr>
        <p:txBody>
          <a:bodyPr wrap="square" rtlCol="0">
            <a:spAutoFit/>
          </a:bodyPr>
          <a:lstStyle/>
          <a:p>
            <a:pPr indent="457200">
              <a:lnSpc>
                <a:spcPct val="150000"/>
              </a:lnSpc>
            </a:pPr>
            <a:r>
              <a:rPr lang="en-US" altLang="zh-CN" sz="1600" b="0" i="0" dirty="0">
                <a:solidFill>
                  <a:srgbClr val="333333"/>
                </a:solidFill>
                <a:effectLst/>
                <a:latin typeface="Helvetica Neue"/>
              </a:rPr>
              <a:t>Flask</a:t>
            </a:r>
            <a:r>
              <a:rPr lang="zh-CN" altLang="en-US" sz="1600" b="0" i="0" dirty="0">
                <a:solidFill>
                  <a:srgbClr val="333333"/>
                </a:solidFill>
                <a:effectLst/>
                <a:latin typeface="Helvetica Neue"/>
              </a:rPr>
              <a:t>是一个使用 </a:t>
            </a:r>
            <a:r>
              <a:rPr lang="en-US" altLang="zh-CN" sz="1600" b="0" i="0" u="none" strike="noStrike" dirty="0">
                <a:effectLst/>
                <a:latin typeface="Helvetica Neue"/>
              </a:rPr>
              <a:t>Python</a:t>
            </a:r>
            <a:r>
              <a:rPr lang="zh-CN" altLang="en-US" sz="1600" b="0" i="0" dirty="0">
                <a:effectLst/>
                <a:latin typeface="Helvetica Neue"/>
              </a:rPr>
              <a:t> </a:t>
            </a:r>
            <a:r>
              <a:rPr lang="zh-CN" altLang="en-US" sz="1600" b="0" i="0" dirty="0">
                <a:solidFill>
                  <a:srgbClr val="333333"/>
                </a:solidFill>
                <a:effectLst/>
                <a:latin typeface="Helvetica Neue"/>
              </a:rPr>
              <a:t>编写的轻量级 </a:t>
            </a:r>
            <a:r>
              <a:rPr lang="en-US" altLang="zh-CN" sz="1600" b="0" i="0" dirty="0">
                <a:solidFill>
                  <a:srgbClr val="333333"/>
                </a:solidFill>
                <a:effectLst/>
                <a:latin typeface="Helvetica Neue"/>
              </a:rPr>
              <a:t>Web </a:t>
            </a:r>
            <a:r>
              <a:rPr lang="zh-CN" altLang="en-US" sz="1600" b="0" i="0" dirty="0">
                <a:solidFill>
                  <a:srgbClr val="333333"/>
                </a:solidFill>
                <a:effectLst/>
                <a:latin typeface="Helvetica Neue"/>
              </a:rPr>
              <a:t>应用框架，较其他同类型框架更为灵活、轻便、安全且容易上手。它被称为微框架</a:t>
            </a:r>
            <a:r>
              <a:rPr lang="en-US" altLang="zh-CN" sz="1600" b="0" i="0" dirty="0">
                <a:solidFill>
                  <a:srgbClr val="333333"/>
                </a:solidFill>
                <a:effectLst/>
                <a:latin typeface="Helvetica Neue"/>
              </a:rPr>
              <a:t>(microframework)</a:t>
            </a:r>
            <a:r>
              <a:rPr lang="zh-CN" altLang="en-US" sz="1600" b="0" i="0" dirty="0">
                <a:solidFill>
                  <a:srgbClr val="333333"/>
                </a:solidFill>
                <a:effectLst/>
                <a:latin typeface="Helvetica Neue"/>
              </a:rPr>
              <a:t>，“微”并不是意味着把整个</a:t>
            </a:r>
            <a:r>
              <a:rPr lang="en-US" altLang="zh-CN" sz="1600" b="0" i="0" dirty="0">
                <a:solidFill>
                  <a:srgbClr val="333333"/>
                </a:solidFill>
                <a:effectLst/>
                <a:latin typeface="Helvetica Neue"/>
              </a:rPr>
              <a:t>Web</a:t>
            </a:r>
            <a:r>
              <a:rPr lang="zh-CN" altLang="en-US" sz="1600" b="0" i="0" dirty="0">
                <a:solidFill>
                  <a:srgbClr val="333333"/>
                </a:solidFill>
                <a:effectLst/>
                <a:latin typeface="Helvetica Neue"/>
              </a:rPr>
              <a:t>应用放入到一个</a:t>
            </a:r>
            <a:r>
              <a:rPr lang="en-US" altLang="zh-CN" sz="1600" b="0" i="0" dirty="0">
                <a:solidFill>
                  <a:srgbClr val="333333"/>
                </a:solidFill>
                <a:effectLst/>
                <a:latin typeface="Helvetica Neue"/>
              </a:rPr>
              <a:t>Python</a:t>
            </a:r>
            <a:r>
              <a:rPr lang="zh-CN" altLang="en-US" sz="1600" b="0" i="0" dirty="0">
                <a:solidFill>
                  <a:srgbClr val="333333"/>
                </a:solidFill>
                <a:effectLst/>
                <a:latin typeface="Helvetica Neue"/>
              </a:rPr>
              <a:t>文件，微框架中的“微”是指</a:t>
            </a:r>
            <a:r>
              <a:rPr lang="en-US" altLang="zh-CN" sz="1600" b="0" i="0" dirty="0">
                <a:solidFill>
                  <a:srgbClr val="333333"/>
                </a:solidFill>
                <a:effectLst/>
                <a:latin typeface="Helvetica Neue"/>
              </a:rPr>
              <a:t>Flask</a:t>
            </a:r>
            <a:r>
              <a:rPr lang="zh-CN" altLang="en-US" sz="1600" b="0" i="0" dirty="0">
                <a:solidFill>
                  <a:srgbClr val="333333"/>
                </a:solidFill>
                <a:effectLst/>
                <a:latin typeface="Helvetica Neue"/>
              </a:rPr>
              <a:t>旨在保持代码简洁且易于扩展，</a:t>
            </a:r>
            <a:r>
              <a:rPr lang="en-US" altLang="zh-CN" sz="1600" b="0" i="0" dirty="0">
                <a:solidFill>
                  <a:srgbClr val="333333"/>
                </a:solidFill>
                <a:effectLst/>
                <a:latin typeface="Helvetica Neue"/>
              </a:rPr>
              <a:t>Flask</a:t>
            </a:r>
            <a:r>
              <a:rPr lang="zh-CN" altLang="en-US" sz="1600" b="0" i="0" dirty="0">
                <a:solidFill>
                  <a:srgbClr val="333333"/>
                </a:solidFill>
                <a:effectLst/>
                <a:latin typeface="Helvetica Neue"/>
              </a:rPr>
              <a:t>框架的主要特征是核心构成比较简单，但具有很强的扩展性和兼容性，程序员可以使用</a:t>
            </a:r>
            <a:r>
              <a:rPr lang="en-US" altLang="zh-CN" sz="1600" b="0" i="0" dirty="0">
                <a:solidFill>
                  <a:srgbClr val="333333"/>
                </a:solidFill>
                <a:effectLst/>
                <a:latin typeface="Helvetica Neue"/>
              </a:rPr>
              <a:t>Python</a:t>
            </a:r>
            <a:r>
              <a:rPr lang="zh-CN" altLang="en-US" sz="1600" b="0" i="0" dirty="0">
                <a:solidFill>
                  <a:srgbClr val="333333"/>
                </a:solidFill>
                <a:effectLst/>
                <a:latin typeface="Helvetica Neue"/>
              </a:rPr>
              <a:t>语言快速实现一个网站或</a:t>
            </a:r>
            <a:r>
              <a:rPr lang="en-US" altLang="zh-CN" sz="1600" b="0" i="0" dirty="0">
                <a:solidFill>
                  <a:srgbClr val="333333"/>
                </a:solidFill>
                <a:effectLst/>
                <a:latin typeface="Helvetica Neue"/>
              </a:rPr>
              <a:t>Web</a:t>
            </a:r>
            <a:r>
              <a:rPr lang="zh-CN" altLang="en-US" sz="1600" b="0" i="0" dirty="0">
                <a:solidFill>
                  <a:srgbClr val="333333"/>
                </a:solidFill>
                <a:effectLst/>
                <a:latin typeface="Helvetica Neue"/>
              </a:rPr>
              <a:t>服务。</a:t>
            </a:r>
            <a:endParaRPr lang="en-US" altLang="zh-CN" sz="1600" b="0" i="0" dirty="0">
              <a:solidFill>
                <a:srgbClr val="333333"/>
              </a:solidFill>
              <a:effectLst/>
              <a:latin typeface="Helvetica Neue"/>
            </a:endParaRPr>
          </a:p>
          <a:p>
            <a:endParaRPr lang="zh-CN" altLang="en-US" sz="1600" dirty="0"/>
          </a:p>
        </p:txBody>
      </p:sp>
      <p:pic>
        <p:nvPicPr>
          <p:cNvPr id="11" name="图片 10"/>
          <p:cNvPicPr>
            <a:picLocks noChangeAspect="1"/>
          </p:cNvPicPr>
          <p:nvPr/>
        </p:nvPicPr>
        <p:blipFill>
          <a:blip r:embed="rId1"/>
          <a:stretch>
            <a:fillRect/>
          </a:stretch>
        </p:blipFill>
        <p:spPr>
          <a:xfrm>
            <a:off x="2033512" y="3075806"/>
            <a:ext cx="5496444" cy="1626241"/>
          </a:xfrm>
          <a:prstGeom prst="rect">
            <a:avLst/>
          </a:prstGeom>
        </p:spPr>
      </p:pic>
    </p:spTree>
  </p:cSld>
  <p:clrMapOvr>
    <a:masterClrMapping/>
  </p:clrMapOvr>
  <p:transition spd="med"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2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ppt_x"/>
                                          </p:val>
                                        </p:tav>
                                        <p:tav tm="100000">
                                          <p:val>
                                            <p:strVal val="#ppt_x"/>
                                          </p:val>
                                        </p:tav>
                                      </p:tavLst>
                                    </p:anim>
                                    <p:anim calcmode="lin" valueType="num">
                                      <p:cBhvr additive="base">
                                        <p:cTn id="1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500" fill="hold"/>
                                        <p:tgtEl>
                                          <p:spTgt spid="11"/>
                                        </p:tgtEl>
                                        <p:attrNameLst>
                                          <p:attrName>ppt_x</p:attrName>
                                        </p:attrNameLst>
                                      </p:cBhvr>
                                      <p:tavLst>
                                        <p:tav tm="0">
                                          <p:val>
                                            <p:strVal val="#ppt_x"/>
                                          </p:val>
                                        </p:tav>
                                        <p:tav tm="100000">
                                          <p:val>
                                            <p:strVal val="#ppt_x"/>
                                          </p:val>
                                        </p:tav>
                                      </p:tavLst>
                                    </p:anim>
                                    <p:anim calcmode="lin" valueType="num">
                                      <p:cBhvr additive="base">
                                        <p:cTn id="19"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8" name="Freeform 1518"/>
          <p:cNvSpPr>
            <a:spLocks noEditPoints="1"/>
          </p:cNvSpPr>
          <p:nvPr/>
        </p:nvSpPr>
        <p:spPr bwMode="auto">
          <a:xfrm>
            <a:off x="4071395" y="1707778"/>
            <a:ext cx="879675" cy="1047713"/>
          </a:xfrm>
          <a:custGeom>
            <a:avLst/>
            <a:gdLst>
              <a:gd name="T0" fmla="*/ 430 w 704"/>
              <a:gd name="T1" fmla="*/ 588 h 842"/>
              <a:gd name="T2" fmla="*/ 414 w 704"/>
              <a:gd name="T3" fmla="*/ 341 h 842"/>
              <a:gd name="T4" fmla="*/ 263 w 704"/>
              <a:gd name="T5" fmla="*/ 145 h 842"/>
              <a:gd name="T6" fmla="*/ 115 w 704"/>
              <a:gd name="T7" fmla="*/ 0 h 842"/>
              <a:gd name="T8" fmla="*/ 23 w 704"/>
              <a:gd name="T9" fmla="*/ 206 h 842"/>
              <a:gd name="T10" fmla="*/ 126 w 704"/>
              <a:gd name="T11" fmla="*/ 416 h 842"/>
              <a:gd name="T12" fmla="*/ 337 w 704"/>
              <a:gd name="T13" fmla="*/ 802 h 842"/>
              <a:gd name="T14" fmla="*/ 401 w 704"/>
              <a:gd name="T15" fmla="*/ 808 h 842"/>
              <a:gd name="T16" fmla="*/ 635 w 704"/>
              <a:gd name="T17" fmla="*/ 799 h 842"/>
              <a:gd name="T18" fmla="*/ 685 w 704"/>
              <a:gd name="T19" fmla="*/ 753 h 842"/>
              <a:gd name="T20" fmla="*/ 577 w 704"/>
              <a:gd name="T21" fmla="*/ 719 h 842"/>
              <a:gd name="T22" fmla="*/ 562 w 704"/>
              <a:gd name="T23" fmla="*/ 714 h 842"/>
              <a:gd name="T24" fmla="*/ 517 w 704"/>
              <a:gd name="T25" fmla="*/ 684 h 842"/>
              <a:gd name="T26" fmla="*/ 527 w 704"/>
              <a:gd name="T27" fmla="*/ 680 h 842"/>
              <a:gd name="T28" fmla="*/ 509 w 704"/>
              <a:gd name="T29" fmla="*/ 668 h 842"/>
              <a:gd name="T30" fmla="*/ 502 w 704"/>
              <a:gd name="T31" fmla="*/ 684 h 842"/>
              <a:gd name="T32" fmla="*/ 457 w 704"/>
              <a:gd name="T33" fmla="*/ 629 h 842"/>
              <a:gd name="T34" fmla="*/ 347 w 704"/>
              <a:gd name="T35" fmla="*/ 563 h 842"/>
              <a:gd name="T36" fmla="*/ 355 w 704"/>
              <a:gd name="T37" fmla="*/ 576 h 842"/>
              <a:gd name="T38" fmla="*/ 364 w 704"/>
              <a:gd name="T39" fmla="*/ 557 h 842"/>
              <a:gd name="T40" fmla="*/ 309 w 704"/>
              <a:gd name="T41" fmla="*/ 521 h 842"/>
              <a:gd name="T42" fmla="*/ 344 w 704"/>
              <a:gd name="T43" fmla="*/ 524 h 842"/>
              <a:gd name="T44" fmla="*/ 340 w 704"/>
              <a:gd name="T45" fmla="*/ 510 h 842"/>
              <a:gd name="T46" fmla="*/ 305 w 704"/>
              <a:gd name="T47" fmla="*/ 490 h 842"/>
              <a:gd name="T48" fmla="*/ 319 w 704"/>
              <a:gd name="T49" fmla="*/ 468 h 842"/>
              <a:gd name="T50" fmla="*/ 311 w 704"/>
              <a:gd name="T51" fmla="*/ 450 h 842"/>
              <a:gd name="T52" fmla="*/ 254 w 704"/>
              <a:gd name="T53" fmla="*/ 373 h 842"/>
              <a:gd name="T54" fmla="*/ 242 w 704"/>
              <a:gd name="T55" fmla="*/ 395 h 842"/>
              <a:gd name="T56" fmla="*/ 202 w 704"/>
              <a:gd name="T57" fmla="*/ 330 h 842"/>
              <a:gd name="T58" fmla="*/ 271 w 704"/>
              <a:gd name="T59" fmla="*/ 320 h 842"/>
              <a:gd name="T60" fmla="*/ 368 w 704"/>
              <a:gd name="T61" fmla="*/ 342 h 842"/>
              <a:gd name="T62" fmla="*/ 373 w 704"/>
              <a:gd name="T63" fmla="*/ 337 h 842"/>
              <a:gd name="T64" fmla="*/ 311 w 704"/>
              <a:gd name="T65" fmla="*/ 261 h 842"/>
              <a:gd name="T66" fmla="*/ 404 w 704"/>
              <a:gd name="T67" fmla="*/ 311 h 842"/>
              <a:gd name="T68" fmla="*/ 393 w 704"/>
              <a:gd name="T69" fmla="*/ 298 h 842"/>
              <a:gd name="T70" fmla="*/ 344 w 704"/>
              <a:gd name="T71" fmla="*/ 254 h 842"/>
              <a:gd name="T72" fmla="*/ 228 w 704"/>
              <a:gd name="T73" fmla="*/ 184 h 842"/>
              <a:gd name="T74" fmla="*/ 282 w 704"/>
              <a:gd name="T75" fmla="*/ 185 h 842"/>
              <a:gd name="T76" fmla="*/ 229 w 704"/>
              <a:gd name="T77" fmla="*/ 159 h 842"/>
              <a:gd name="T78" fmla="*/ 261 w 704"/>
              <a:gd name="T79" fmla="*/ 160 h 842"/>
              <a:gd name="T80" fmla="*/ 145 w 704"/>
              <a:gd name="T81" fmla="*/ 71 h 842"/>
              <a:gd name="T82" fmla="*/ 230 w 704"/>
              <a:gd name="T83" fmla="*/ 119 h 842"/>
              <a:gd name="T84" fmla="*/ 154 w 704"/>
              <a:gd name="T85" fmla="*/ 44 h 842"/>
              <a:gd name="T86" fmla="*/ 129 w 704"/>
              <a:gd name="T87" fmla="*/ 29 h 842"/>
              <a:gd name="T88" fmla="*/ 179 w 704"/>
              <a:gd name="T89" fmla="*/ 87 h 842"/>
              <a:gd name="T90" fmla="*/ 141 w 704"/>
              <a:gd name="T91" fmla="*/ 46 h 842"/>
              <a:gd name="T92" fmla="*/ 64 w 704"/>
              <a:gd name="T93" fmla="*/ 376 h 842"/>
              <a:gd name="T94" fmla="*/ 65 w 704"/>
              <a:gd name="T95" fmla="*/ 367 h 842"/>
              <a:gd name="T96" fmla="*/ 153 w 704"/>
              <a:gd name="T97" fmla="*/ 492 h 842"/>
              <a:gd name="T98" fmla="*/ 111 w 704"/>
              <a:gd name="T99" fmla="*/ 350 h 842"/>
              <a:gd name="T100" fmla="*/ 61 w 704"/>
              <a:gd name="T101" fmla="*/ 105 h 842"/>
              <a:gd name="T102" fmla="*/ 210 w 704"/>
              <a:gd name="T103" fmla="*/ 394 h 842"/>
              <a:gd name="T104" fmla="*/ 447 w 704"/>
              <a:gd name="T105" fmla="*/ 752 h 842"/>
              <a:gd name="T106" fmla="*/ 364 w 704"/>
              <a:gd name="T107" fmla="*/ 781 h 842"/>
              <a:gd name="T108" fmla="*/ 461 w 704"/>
              <a:gd name="T109" fmla="*/ 778 h 842"/>
              <a:gd name="T110" fmla="*/ 470 w 704"/>
              <a:gd name="T111" fmla="*/ 755 h 842"/>
              <a:gd name="T112" fmla="*/ 605 w 704"/>
              <a:gd name="T113" fmla="*/ 789 h 842"/>
              <a:gd name="T114" fmla="*/ 542 w 704"/>
              <a:gd name="T115" fmla="*/ 756 h 842"/>
              <a:gd name="T116" fmla="*/ 591 w 704"/>
              <a:gd name="T117" fmla="*/ 748 h 8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04" h="842">
                <a:moveTo>
                  <a:pt x="685" y="753"/>
                </a:moveTo>
                <a:cubicBezTo>
                  <a:pt x="662" y="746"/>
                  <a:pt x="646" y="736"/>
                  <a:pt x="627" y="726"/>
                </a:cubicBezTo>
                <a:cubicBezTo>
                  <a:pt x="614" y="720"/>
                  <a:pt x="601" y="716"/>
                  <a:pt x="588" y="708"/>
                </a:cubicBezTo>
                <a:cubicBezTo>
                  <a:pt x="568" y="697"/>
                  <a:pt x="552" y="684"/>
                  <a:pt x="533" y="676"/>
                </a:cubicBezTo>
                <a:cubicBezTo>
                  <a:pt x="525" y="672"/>
                  <a:pt x="521" y="664"/>
                  <a:pt x="513" y="658"/>
                </a:cubicBezTo>
                <a:cubicBezTo>
                  <a:pt x="485" y="637"/>
                  <a:pt x="451" y="614"/>
                  <a:pt x="430" y="593"/>
                </a:cubicBezTo>
                <a:cubicBezTo>
                  <a:pt x="428" y="591"/>
                  <a:pt x="432" y="589"/>
                  <a:pt x="430" y="588"/>
                </a:cubicBezTo>
                <a:cubicBezTo>
                  <a:pt x="428" y="589"/>
                  <a:pt x="424" y="587"/>
                  <a:pt x="421" y="584"/>
                </a:cubicBezTo>
                <a:cubicBezTo>
                  <a:pt x="388" y="549"/>
                  <a:pt x="371" y="522"/>
                  <a:pt x="343" y="488"/>
                </a:cubicBezTo>
                <a:cubicBezTo>
                  <a:pt x="328" y="461"/>
                  <a:pt x="315" y="436"/>
                  <a:pt x="301" y="408"/>
                </a:cubicBezTo>
                <a:cubicBezTo>
                  <a:pt x="305" y="401"/>
                  <a:pt x="299" y="396"/>
                  <a:pt x="299" y="390"/>
                </a:cubicBezTo>
                <a:cubicBezTo>
                  <a:pt x="301" y="389"/>
                  <a:pt x="304" y="386"/>
                  <a:pt x="304" y="383"/>
                </a:cubicBezTo>
                <a:cubicBezTo>
                  <a:pt x="304" y="380"/>
                  <a:pt x="295" y="378"/>
                  <a:pt x="296" y="374"/>
                </a:cubicBezTo>
                <a:cubicBezTo>
                  <a:pt x="335" y="361"/>
                  <a:pt x="375" y="350"/>
                  <a:pt x="414" y="341"/>
                </a:cubicBezTo>
                <a:cubicBezTo>
                  <a:pt x="416" y="339"/>
                  <a:pt x="418" y="336"/>
                  <a:pt x="420" y="333"/>
                </a:cubicBezTo>
                <a:cubicBezTo>
                  <a:pt x="426" y="337"/>
                  <a:pt x="430" y="330"/>
                  <a:pt x="435" y="327"/>
                </a:cubicBezTo>
                <a:cubicBezTo>
                  <a:pt x="433" y="325"/>
                  <a:pt x="431" y="322"/>
                  <a:pt x="432" y="319"/>
                </a:cubicBezTo>
                <a:cubicBezTo>
                  <a:pt x="394" y="292"/>
                  <a:pt x="365" y="259"/>
                  <a:pt x="324" y="222"/>
                </a:cubicBezTo>
                <a:cubicBezTo>
                  <a:pt x="327" y="220"/>
                  <a:pt x="324" y="218"/>
                  <a:pt x="325" y="216"/>
                </a:cubicBezTo>
                <a:cubicBezTo>
                  <a:pt x="314" y="210"/>
                  <a:pt x="307" y="200"/>
                  <a:pt x="298" y="197"/>
                </a:cubicBezTo>
                <a:cubicBezTo>
                  <a:pt x="291" y="173"/>
                  <a:pt x="270" y="166"/>
                  <a:pt x="263" y="145"/>
                </a:cubicBezTo>
                <a:cubicBezTo>
                  <a:pt x="252" y="140"/>
                  <a:pt x="251" y="119"/>
                  <a:pt x="239" y="115"/>
                </a:cubicBezTo>
                <a:cubicBezTo>
                  <a:pt x="239" y="109"/>
                  <a:pt x="238" y="103"/>
                  <a:pt x="231" y="99"/>
                </a:cubicBezTo>
                <a:cubicBezTo>
                  <a:pt x="242" y="92"/>
                  <a:pt x="217" y="85"/>
                  <a:pt x="220" y="76"/>
                </a:cubicBezTo>
                <a:cubicBezTo>
                  <a:pt x="223" y="72"/>
                  <a:pt x="227" y="74"/>
                  <a:pt x="229" y="68"/>
                </a:cubicBezTo>
                <a:cubicBezTo>
                  <a:pt x="226" y="67"/>
                  <a:pt x="223" y="65"/>
                  <a:pt x="227" y="62"/>
                </a:cubicBezTo>
                <a:cubicBezTo>
                  <a:pt x="192" y="47"/>
                  <a:pt x="150" y="29"/>
                  <a:pt x="118" y="9"/>
                </a:cubicBezTo>
                <a:cubicBezTo>
                  <a:pt x="116" y="6"/>
                  <a:pt x="119" y="2"/>
                  <a:pt x="115" y="0"/>
                </a:cubicBezTo>
                <a:cubicBezTo>
                  <a:pt x="98" y="6"/>
                  <a:pt x="98" y="30"/>
                  <a:pt x="86" y="44"/>
                </a:cubicBezTo>
                <a:cubicBezTo>
                  <a:pt x="84" y="46"/>
                  <a:pt x="80" y="46"/>
                  <a:pt x="79" y="49"/>
                </a:cubicBezTo>
                <a:cubicBezTo>
                  <a:pt x="72" y="59"/>
                  <a:pt x="71" y="71"/>
                  <a:pt x="67" y="80"/>
                </a:cubicBezTo>
                <a:cubicBezTo>
                  <a:pt x="62" y="89"/>
                  <a:pt x="53" y="96"/>
                  <a:pt x="49" y="106"/>
                </a:cubicBezTo>
                <a:cubicBezTo>
                  <a:pt x="44" y="119"/>
                  <a:pt x="42" y="138"/>
                  <a:pt x="40" y="148"/>
                </a:cubicBezTo>
                <a:cubicBezTo>
                  <a:pt x="37" y="161"/>
                  <a:pt x="29" y="170"/>
                  <a:pt x="25" y="182"/>
                </a:cubicBezTo>
                <a:cubicBezTo>
                  <a:pt x="23" y="189"/>
                  <a:pt x="25" y="199"/>
                  <a:pt x="23" y="206"/>
                </a:cubicBezTo>
                <a:cubicBezTo>
                  <a:pt x="20" y="222"/>
                  <a:pt x="13" y="236"/>
                  <a:pt x="13" y="251"/>
                </a:cubicBezTo>
                <a:cubicBezTo>
                  <a:pt x="2" y="284"/>
                  <a:pt x="7" y="315"/>
                  <a:pt x="0" y="347"/>
                </a:cubicBezTo>
                <a:cubicBezTo>
                  <a:pt x="4" y="351"/>
                  <a:pt x="1" y="360"/>
                  <a:pt x="3" y="367"/>
                </a:cubicBezTo>
                <a:cubicBezTo>
                  <a:pt x="1" y="369"/>
                  <a:pt x="0" y="371"/>
                  <a:pt x="0" y="373"/>
                </a:cubicBezTo>
                <a:cubicBezTo>
                  <a:pt x="6" y="378"/>
                  <a:pt x="10" y="377"/>
                  <a:pt x="11" y="382"/>
                </a:cubicBezTo>
                <a:cubicBezTo>
                  <a:pt x="37" y="384"/>
                  <a:pt x="83" y="410"/>
                  <a:pt x="104" y="424"/>
                </a:cubicBezTo>
                <a:cubicBezTo>
                  <a:pt x="111" y="422"/>
                  <a:pt x="118" y="416"/>
                  <a:pt x="126" y="416"/>
                </a:cubicBezTo>
                <a:cubicBezTo>
                  <a:pt x="133" y="449"/>
                  <a:pt x="140" y="477"/>
                  <a:pt x="154" y="510"/>
                </a:cubicBezTo>
                <a:cubicBezTo>
                  <a:pt x="163" y="564"/>
                  <a:pt x="184" y="616"/>
                  <a:pt x="218" y="666"/>
                </a:cubicBezTo>
                <a:cubicBezTo>
                  <a:pt x="218" y="670"/>
                  <a:pt x="222" y="673"/>
                  <a:pt x="222" y="677"/>
                </a:cubicBezTo>
                <a:cubicBezTo>
                  <a:pt x="244" y="701"/>
                  <a:pt x="261" y="735"/>
                  <a:pt x="283" y="759"/>
                </a:cubicBezTo>
                <a:cubicBezTo>
                  <a:pt x="290" y="767"/>
                  <a:pt x="299" y="772"/>
                  <a:pt x="305" y="780"/>
                </a:cubicBezTo>
                <a:cubicBezTo>
                  <a:pt x="309" y="785"/>
                  <a:pt x="308" y="789"/>
                  <a:pt x="313" y="793"/>
                </a:cubicBezTo>
                <a:cubicBezTo>
                  <a:pt x="320" y="798"/>
                  <a:pt x="330" y="798"/>
                  <a:pt x="337" y="802"/>
                </a:cubicBezTo>
                <a:cubicBezTo>
                  <a:pt x="348" y="807"/>
                  <a:pt x="358" y="814"/>
                  <a:pt x="369" y="818"/>
                </a:cubicBezTo>
                <a:cubicBezTo>
                  <a:pt x="372" y="819"/>
                  <a:pt x="375" y="818"/>
                  <a:pt x="378" y="819"/>
                </a:cubicBezTo>
                <a:cubicBezTo>
                  <a:pt x="395" y="826"/>
                  <a:pt x="410" y="842"/>
                  <a:pt x="429" y="837"/>
                </a:cubicBezTo>
                <a:cubicBezTo>
                  <a:pt x="426" y="831"/>
                  <a:pt x="423" y="831"/>
                  <a:pt x="420" y="825"/>
                </a:cubicBezTo>
                <a:cubicBezTo>
                  <a:pt x="406" y="831"/>
                  <a:pt x="394" y="817"/>
                  <a:pt x="378" y="810"/>
                </a:cubicBezTo>
                <a:cubicBezTo>
                  <a:pt x="361" y="803"/>
                  <a:pt x="335" y="801"/>
                  <a:pt x="328" y="784"/>
                </a:cubicBezTo>
                <a:cubicBezTo>
                  <a:pt x="350" y="774"/>
                  <a:pt x="375" y="799"/>
                  <a:pt x="401" y="808"/>
                </a:cubicBezTo>
                <a:cubicBezTo>
                  <a:pt x="414" y="813"/>
                  <a:pt x="428" y="814"/>
                  <a:pt x="438" y="823"/>
                </a:cubicBezTo>
                <a:cubicBezTo>
                  <a:pt x="436" y="827"/>
                  <a:pt x="429" y="825"/>
                  <a:pt x="430" y="831"/>
                </a:cubicBezTo>
                <a:cubicBezTo>
                  <a:pt x="445" y="838"/>
                  <a:pt x="465" y="825"/>
                  <a:pt x="483" y="828"/>
                </a:cubicBezTo>
                <a:cubicBezTo>
                  <a:pt x="503" y="822"/>
                  <a:pt x="524" y="817"/>
                  <a:pt x="544" y="814"/>
                </a:cubicBezTo>
                <a:cubicBezTo>
                  <a:pt x="549" y="819"/>
                  <a:pt x="552" y="816"/>
                  <a:pt x="556" y="817"/>
                </a:cubicBezTo>
                <a:cubicBezTo>
                  <a:pt x="578" y="805"/>
                  <a:pt x="601" y="805"/>
                  <a:pt x="623" y="795"/>
                </a:cubicBezTo>
                <a:cubicBezTo>
                  <a:pt x="627" y="799"/>
                  <a:pt x="631" y="797"/>
                  <a:pt x="635" y="799"/>
                </a:cubicBezTo>
                <a:cubicBezTo>
                  <a:pt x="636" y="796"/>
                  <a:pt x="638" y="793"/>
                  <a:pt x="640" y="791"/>
                </a:cubicBezTo>
                <a:cubicBezTo>
                  <a:pt x="654" y="793"/>
                  <a:pt x="666" y="790"/>
                  <a:pt x="678" y="784"/>
                </a:cubicBezTo>
                <a:cubicBezTo>
                  <a:pt x="681" y="779"/>
                  <a:pt x="672" y="777"/>
                  <a:pt x="675" y="773"/>
                </a:cubicBezTo>
                <a:cubicBezTo>
                  <a:pt x="679" y="772"/>
                  <a:pt x="683" y="775"/>
                  <a:pt x="686" y="770"/>
                </a:cubicBezTo>
                <a:cubicBezTo>
                  <a:pt x="688" y="768"/>
                  <a:pt x="682" y="766"/>
                  <a:pt x="686" y="763"/>
                </a:cubicBezTo>
                <a:cubicBezTo>
                  <a:pt x="692" y="764"/>
                  <a:pt x="702" y="764"/>
                  <a:pt x="704" y="761"/>
                </a:cubicBezTo>
                <a:cubicBezTo>
                  <a:pt x="703" y="752"/>
                  <a:pt x="690" y="754"/>
                  <a:pt x="685" y="753"/>
                </a:cubicBezTo>
                <a:close/>
                <a:moveTo>
                  <a:pt x="585" y="715"/>
                </a:moveTo>
                <a:cubicBezTo>
                  <a:pt x="608" y="731"/>
                  <a:pt x="621" y="733"/>
                  <a:pt x="641" y="747"/>
                </a:cubicBezTo>
                <a:cubicBezTo>
                  <a:pt x="627" y="746"/>
                  <a:pt x="617" y="740"/>
                  <a:pt x="609" y="734"/>
                </a:cubicBezTo>
                <a:cubicBezTo>
                  <a:pt x="608" y="734"/>
                  <a:pt x="606" y="735"/>
                  <a:pt x="604" y="736"/>
                </a:cubicBezTo>
                <a:cubicBezTo>
                  <a:pt x="602" y="728"/>
                  <a:pt x="585" y="728"/>
                  <a:pt x="576" y="722"/>
                </a:cubicBezTo>
                <a:cubicBezTo>
                  <a:pt x="580" y="716"/>
                  <a:pt x="584" y="723"/>
                  <a:pt x="585" y="715"/>
                </a:cubicBezTo>
                <a:close/>
                <a:moveTo>
                  <a:pt x="577" y="719"/>
                </a:moveTo>
                <a:cubicBezTo>
                  <a:pt x="574" y="721"/>
                  <a:pt x="571" y="720"/>
                  <a:pt x="568" y="718"/>
                </a:cubicBezTo>
                <a:cubicBezTo>
                  <a:pt x="569" y="717"/>
                  <a:pt x="569" y="715"/>
                  <a:pt x="570" y="714"/>
                </a:cubicBezTo>
                <a:cubicBezTo>
                  <a:pt x="573" y="717"/>
                  <a:pt x="576" y="715"/>
                  <a:pt x="577" y="719"/>
                </a:cubicBezTo>
                <a:close/>
                <a:moveTo>
                  <a:pt x="570" y="707"/>
                </a:moveTo>
                <a:cubicBezTo>
                  <a:pt x="559" y="711"/>
                  <a:pt x="549" y="699"/>
                  <a:pt x="540" y="690"/>
                </a:cubicBezTo>
                <a:cubicBezTo>
                  <a:pt x="545" y="689"/>
                  <a:pt x="561" y="704"/>
                  <a:pt x="570" y="707"/>
                </a:cubicBezTo>
                <a:close/>
                <a:moveTo>
                  <a:pt x="562" y="714"/>
                </a:moveTo>
                <a:cubicBezTo>
                  <a:pt x="558" y="714"/>
                  <a:pt x="551" y="711"/>
                  <a:pt x="548" y="707"/>
                </a:cubicBezTo>
                <a:cubicBezTo>
                  <a:pt x="553" y="706"/>
                  <a:pt x="560" y="711"/>
                  <a:pt x="562" y="714"/>
                </a:cubicBezTo>
                <a:close/>
                <a:moveTo>
                  <a:pt x="544" y="706"/>
                </a:moveTo>
                <a:cubicBezTo>
                  <a:pt x="541" y="708"/>
                  <a:pt x="537" y="706"/>
                  <a:pt x="532" y="703"/>
                </a:cubicBezTo>
                <a:cubicBezTo>
                  <a:pt x="535" y="698"/>
                  <a:pt x="540" y="703"/>
                  <a:pt x="544" y="706"/>
                </a:cubicBezTo>
                <a:close/>
                <a:moveTo>
                  <a:pt x="514" y="688"/>
                </a:moveTo>
                <a:cubicBezTo>
                  <a:pt x="515" y="686"/>
                  <a:pt x="516" y="685"/>
                  <a:pt x="517" y="684"/>
                </a:cubicBezTo>
                <a:cubicBezTo>
                  <a:pt x="519" y="685"/>
                  <a:pt x="522" y="691"/>
                  <a:pt x="524" y="686"/>
                </a:cubicBezTo>
                <a:cubicBezTo>
                  <a:pt x="528" y="693"/>
                  <a:pt x="538" y="691"/>
                  <a:pt x="541" y="697"/>
                </a:cubicBezTo>
                <a:cubicBezTo>
                  <a:pt x="529" y="695"/>
                  <a:pt x="524" y="692"/>
                  <a:pt x="514" y="688"/>
                </a:cubicBezTo>
                <a:close/>
                <a:moveTo>
                  <a:pt x="527" y="680"/>
                </a:moveTo>
                <a:cubicBezTo>
                  <a:pt x="532" y="684"/>
                  <a:pt x="536" y="683"/>
                  <a:pt x="538" y="688"/>
                </a:cubicBezTo>
                <a:cubicBezTo>
                  <a:pt x="532" y="690"/>
                  <a:pt x="530" y="685"/>
                  <a:pt x="524" y="683"/>
                </a:cubicBezTo>
                <a:cubicBezTo>
                  <a:pt x="525" y="682"/>
                  <a:pt x="526" y="681"/>
                  <a:pt x="527" y="680"/>
                </a:cubicBezTo>
                <a:close/>
                <a:moveTo>
                  <a:pt x="518" y="678"/>
                </a:moveTo>
                <a:cubicBezTo>
                  <a:pt x="519" y="674"/>
                  <a:pt x="513" y="678"/>
                  <a:pt x="514" y="674"/>
                </a:cubicBezTo>
                <a:cubicBezTo>
                  <a:pt x="518" y="673"/>
                  <a:pt x="529" y="678"/>
                  <a:pt x="522" y="684"/>
                </a:cubicBezTo>
                <a:cubicBezTo>
                  <a:pt x="521" y="681"/>
                  <a:pt x="513" y="679"/>
                  <a:pt x="510" y="679"/>
                </a:cubicBezTo>
                <a:cubicBezTo>
                  <a:pt x="508" y="675"/>
                  <a:pt x="516" y="678"/>
                  <a:pt x="518" y="678"/>
                </a:cubicBezTo>
                <a:close/>
                <a:moveTo>
                  <a:pt x="460" y="630"/>
                </a:moveTo>
                <a:cubicBezTo>
                  <a:pt x="473" y="641"/>
                  <a:pt x="494" y="654"/>
                  <a:pt x="509" y="668"/>
                </a:cubicBezTo>
                <a:cubicBezTo>
                  <a:pt x="485" y="664"/>
                  <a:pt x="460" y="654"/>
                  <a:pt x="439" y="640"/>
                </a:cubicBezTo>
                <a:cubicBezTo>
                  <a:pt x="440" y="645"/>
                  <a:pt x="429" y="641"/>
                  <a:pt x="431" y="634"/>
                </a:cubicBezTo>
                <a:cubicBezTo>
                  <a:pt x="426" y="638"/>
                  <a:pt x="421" y="631"/>
                  <a:pt x="418" y="626"/>
                </a:cubicBezTo>
                <a:cubicBezTo>
                  <a:pt x="436" y="631"/>
                  <a:pt x="456" y="643"/>
                  <a:pt x="475" y="647"/>
                </a:cubicBezTo>
                <a:cubicBezTo>
                  <a:pt x="472" y="641"/>
                  <a:pt x="457" y="641"/>
                  <a:pt x="460" y="630"/>
                </a:cubicBezTo>
                <a:close/>
                <a:moveTo>
                  <a:pt x="509" y="682"/>
                </a:moveTo>
                <a:cubicBezTo>
                  <a:pt x="511" y="687"/>
                  <a:pt x="504" y="688"/>
                  <a:pt x="502" y="684"/>
                </a:cubicBezTo>
                <a:cubicBezTo>
                  <a:pt x="503" y="679"/>
                  <a:pt x="507" y="685"/>
                  <a:pt x="509" y="682"/>
                </a:cubicBezTo>
                <a:close/>
                <a:moveTo>
                  <a:pt x="483" y="677"/>
                </a:moveTo>
                <a:cubicBezTo>
                  <a:pt x="477" y="676"/>
                  <a:pt x="477" y="670"/>
                  <a:pt x="472" y="672"/>
                </a:cubicBezTo>
                <a:cubicBezTo>
                  <a:pt x="470" y="669"/>
                  <a:pt x="488" y="670"/>
                  <a:pt x="483" y="677"/>
                </a:cubicBezTo>
                <a:close/>
                <a:moveTo>
                  <a:pt x="457" y="629"/>
                </a:moveTo>
                <a:cubicBezTo>
                  <a:pt x="434" y="627"/>
                  <a:pt x="416" y="617"/>
                  <a:pt x="394" y="600"/>
                </a:cubicBezTo>
                <a:cubicBezTo>
                  <a:pt x="415" y="609"/>
                  <a:pt x="442" y="605"/>
                  <a:pt x="457" y="629"/>
                </a:cubicBezTo>
                <a:close/>
                <a:moveTo>
                  <a:pt x="432" y="604"/>
                </a:moveTo>
                <a:cubicBezTo>
                  <a:pt x="426" y="607"/>
                  <a:pt x="414" y="601"/>
                  <a:pt x="411" y="598"/>
                </a:cubicBezTo>
                <a:cubicBezTo>
                  <a:pt x="405" y="599"/>
                  <a:pt x="391" y="594"/>
                  <a:pt x="390" y="589"/>
                </a:cubicBezTo>
                <a:cubicBezTo>
                  <a:pt x="387" y="592"/>
                  <a:pt x="390" y="593"/>
                  <a:pt x="386" y="594"/>
                </a:cubicBezTo>
                <a:cubicBezTo>
                  <a:pt x="383" y="588"/>
                  <a:pt x="377" y="583"/>
                  <a:pt x="370" y="578"/>
                </a:cubicBezTo>
                <a:cubicBezTo>
                  <a:pt x="390" y="580"/>
                  <a:pt x="414" y="589"/>
                  <a:pt x="432" y="604"/>
                </a:cubicBezTo>
                <a:close/>
                <a:moveTo>
                  <a:pt x="347" y="563"/>
                </a:moveTo>
                <a:cubicBezTo>
                  <a:pt x="342" y="562"/>
                  <a:pt x="348" y="558"/>
                  <a:pt x="345" y="557"/>
                </a:cubicBezTo>
                <a:cubicBezTo>
                  <a:pt x="356" y="554"/>
                  <a:pt x="365" y="565"/>
                  <a:pt x="379" y="569"/>
                </a:cubicBezTo>
                <a:cubicBezTo>
                  <a:pt x="374" y="576"/>
                  <a:pt x="363" y="568"/>
                  <a:pt x="364" y="565"/>
                </a:cubicBezTo>
                <a:cubicBezTo>
                  <a:pt x="356" y="566"/>
                  <a:pt x="354" y="560"/>
                  <a:pt x="347" y="563"/>
                </a:cubicBezTo>
                <a:close/>
                <a:moveTo>
                  <a:pt x="355" y="576"/>
                </a:moveTo>
                <a:cubicBezTo>
                  <a:pt x="352" y="574"/>
                  <a:pt x="348" y="572"/>
                  <a:pt x="348" y="569"/>
                </a:cubicBezTo>
                <a:cubicBezTo>
                  <a:pt x="351" y="569"/>
                  <a:pt x="359" y="571"/>
                  <a:pt x="355" y="576"/>
                </a:cubicBezTo>
                <a:close/>
                <a:moveTo>
                  <a:pt x="405" y="576"/>
                </a:moveTo>
                <a:cubicBezTo>
                  <a:pt x="404" y="577"/>
                  <a:pt x="405" y="578"/>
                  <a:pt x="406" y="579"/>
                </a:cubicBezTo>
                <a:cubicBezTo>
                  <a:pt x="399" y="585"/>
                  <a:pt x="384" y="574"/>
                  <a:pt x="379" y="571"/>
                </a:cubicBezTo>
                <a:cubicBezTo>
                  <a:pt x="388" y="569"/>
                  <a:pt x="395" y="579"/>
                  <a:pt x="405" y="576"/>
                </a:cubicBezTo>
                <a:close/>
                <a:moveTo>
                  <a:pt x="380" y="551"/>
                </a:moveTo>
                <a:cubicBezTo>
                  <a:pt x="384" y="557"/>
                  <a:pt x="391" y="562"/>
                  <a:pt x="394" y="568"/>
                </a:cubicBezTo>
                <a:cubicBezTo>
                  <a:pt x="384" y="570"/>
                  <a:pt x="374" y="557"/>
                  <a:pt x="364" y="557"/>
                </a:cubicBezTo>
                <a:cubicBezTo>
                  <a:pt x="354" y="548"/>
                  <a:pt x="337" y="546"/>
                  <a:pt x="326" y="535"/>
                </a:cubicBezTo>
                <a:cubicBezTo>
                  <a:pt x="344" y="540"/>
                  <a:pt x="354" y="545"/>
                  <a:pt x="375" y="555"/>
                </a:cubicBezTo>
                <a:cubicBezTo>
                  <a:pt x="377" y="555"/>
                  <a:pt x="378" y="553"/>
                  <a:pt x="380" y="551"/>
                </a:cubicBezTo>
                <a:close/>
                <a:moveTo>
                  <a:pt x="361" y="527"/>
                </a:moveTo>
                <a:cubicBezTo>
                  <a:pt x="368" y="532"/>
                  <a:pt x="370" y="538"/>
                  <a:pt x="375" y="543"/>
                </a:cubicBezTo>
                <a:cubicBezTo>
                  <a:pt x="367" y="549"/>
                  <a:pt x="354" y="539"/>
                  <a:pt x="346" y="534"/>
                </a:cubicBezTo>
                <a:cubicBezTo>
                  <a:pt x="334" y="535"/>
                  <a:pt x="323" y="522"/>
                  <a:pt x="309" y="521"/>
                </a:cubicBezTo>
                <a:cubicBezTo>
                  <a:pt x="305" y="519"/>
                  <a:pt x="309" y="515"/>
                  <a:pt x="304" y="513"/>
                </a:cubicBezTo>
                <a:cubicBezTo>
                  <a:pt x="313" y="508"/>
                  <a:pt x="324" y="524"/>
                  <a:pt x="332" y="520"/>
                </a:cubicBezTo>
                <a:cubicBezTo>
                  <a:pt x="335" y="525"/>
                  <a:pt x="353" y="533"/>
                  <a:pt x="362" y="533"/>
                </a:cubicBezTo>
                <a:cubicBezTo>
                  <a:pt x="363" y="531"/>
                  <a:pt x="357" y="532"/>
                  <a:pt x="361" y="527"/>
                </a:cubicBezTo>
                <a:close/>
                <a:moveTo>
                  <a:pt x="359" y="524"/>
                </a:moveTo>
                <a:cubicBezTo>
                  <a:pt x="353" y="528"/>
                  <a:pt x="352" y="523"/>
                  <a:pt x="348" y="521"/>
                </a:cubicBezTo>
                <a:cubicBezTo>
                  <a:pt x="345" y="520"/>
                  <a:pt x="348" y="524"/>
                  <a:pt x="344" y="524"/>
                </a:cubicBezTo>
                <a:cubicBezTo>
                  <a:pt x="342" y="522"/>
                  <a:pt x="340" y="520"/>
                  <a:pt x="341" y="518"/>
                </a:cubicBezTo>
                <a:cubicBezTo>
                  <a:pt x="324" y="517"/>
                  <a:pt x="316" y="505"/>
                  <a:pt x="298" y="502"/>
                </a:cubicBezTo>
                <a:cubicBezTo>
                  <a:pt x="297" y="498"/>
                  <a:pt x="288" y="484"/>
                  <a:pt x="282" y="492"/>
                </a:cubicBezTo>
                <a:cubicBezTo>
                  <a:pt x="274" y="478"/>
                  <a:pt x="262" y="465"/>
                  <a:pt x="258" y="451"/>
                </a:cubicBezTo>
                <a:cubicBezTo>
                  <a:pt x="266" y="460"/>
                  <a:pt x="266" y="463"/>
                  <a:pt x="277" y="468"/>
                </a:cubicBezTo>
                <a:cubicBezTo>
                  <a:pt x="268" y="473"/>
                  <a:pt x="281" y="478"/>
                  <a:pt x="277" y="477"/>
                </a:cubicBezTo>
                <a:cubicBezTo>
                  <a:pt x="290" y="494"/>
                  <a:pt x="319" y="500"/>
                  <a:pt x="340" y="510"/>
                </a:cubicBezTo>
                <a:cubicBezTo>
                  <a:pt x="342" y="509"/>
                  <a:pt x="343" y="507"/>
                  <a:pt x="344" y="505"/>
                </a:cubicBezTo>
                <a:cubicBezTo>
                  <a:pt x="350" y="512"/>
                  <a:pt x="356" y="519"/>
                  <a:pt x="359" y="524"/>
                </a:cubicBezTo>
                <a:close/>
                <a:moveTo>
                  <a:pt x="298" y="512"/>
                </a:moveTo>
                <a:cubicBezTo>
                  <a:pt x="293" y="510"/>
                  <a:pt x="294" y="506"/>
                  <a:pt x="290" y="504"/>
                </a:cubicBezTo>
                <a:cubicBezTo>
                  <a:pt x="294" y="505"/>
                  <a:pt x="304" y="507"/>
                  <a:pt x="298" y="512"/>
                </a:cubicBezTo>
                <a:close/>
                <a:moveTo>
                  <a:pt x="343" y="502"/>
                </a:moveTo>
                <a:cubicBezTo>
                  <a:pt x="331" y="512"/>
                  <a:pt x="321" y="491"/>
                  <a:pt x="305" y="490"/>
                </a:cubicBezTo>
                <a:cubicBezTo>
                  <a:pt x="305" y="484"/>
                  <a:pt x="294" y="484"/>
                  <a:pt x="289" y="482"/>
                </a:cubicBezTo>
                <a:cubicBezTo>
                  <a:pt x="293" y="478"/>
                  <a:pt x="281" y="476"/>
                  <a:pt x="282" y="472"/>
                </a:cubicBezTo>
                <a:cubicBezTo>
                  <a:pt x="301" y="474"/>
                  <a:pt x="318" y="493"/>
                  <a:pt x="335" y="491"/>
                </a:cubicBezTo>
                <a:cubicBezTo>
                  <a:pt x="338" y="495"/>
                  <a:pt x="341" y="498"/>
                  <a:pt x="343" y="502"/>
                </a:cubicBezTo>
                <a:close/>
                <a:moveTo>
                  <a:pt x="330" y="482"/>
                </a:moveTo>
                <a:cubicBezTo>
                  <a:pt x="328" y="485"/>
                  <a:pt x="326" y="482"/>
                  <a:pt x="324" y="485"/>
                </a:cubicBezTo>
                <a:cubicBezTo>
                  <a:pt x="315" y="481"/>
                  <a:pt x="317" y="474"/>
                  <a:pt x="319" y="468"/>
                </a:cubicBezTo>
                <a:cubicBezTo>
                  <a:pt x="305" y="473"/>
                  <a:pt x="292" y="450"/>
                  <a:pt x="277" y="455"/>
                </a:cubicBezTo>
                <a:cubicBezTo>
                  <a:pt x="278" y="445"/>
                  <a:pt x="264" y="452"/>
                  <a:pt x="262" y="444"/>
                </a:cubicBezTo>
                <a:cubicBezTo>
                  <a:pt x="275" y="445"/>
                  <a:pt x="295" y="454"/>
                  <a:pt x="306" y="460"/>
                </a:cubicBezTo>
                <a:cubicBezTo>
                  <a:pt x="309" y="462"/>
                  <a:pt x="311" y="459"/>
                  <a:pt x="313" y="456"/>
                </a:cubicBezTo>
                <a:cubicBezTo>
                  <a:pt x="320" y="467"/>
                  <a:pt x="324" y="472"/>
                  <a:pt x="330" y="482"/>
                </a:cubicBezTo>
                <a:close/>
                <a:moveTo>
                  <a:pt x="252" y="428"/>
                </a:moveTo>
                <a:cubicBezTo>
                  <a:pt x="270" y="432"/>
                  <a:pt x="297" y="437"/>
                  <a:pt x="311" y="450"/>
                </a:cubicBezTo>
                <a:cubicBezTo>
                  <a:pt x="293" y="446"/>
                  <a:pt x="274" y="438"/>
                  <a:pt x="252" y="428"/>
                </a:cubicBezTo>
                <a:close/>
                <a:moveTo>
                  <a:pt x="297" y="423"/>
                </a:moveTo>
                <a:cubicBezTo>
                  <a:pt x="303" y="425"/>
                  <a:pt x="298" y="429"/>
                  <a:pt x="303" y="432"/>
                </a:cubicBezTo>
                <a:cubicBezTo>
                  <a:pt x="282" y="431"/>
                  <a:pt x="257" y="423"/>
                  <a:pt x="238" y="406"/>
                </a:cubicBezTo>
                <a:cubicBezTo>
                  <a:pt x="259" y="407"/>
                  <a:pt x="278" y="420"/>
                  <a:pt x="297" y="423"/>
                </a:cubicBezTo>
                <a:close/>
                <a:moveTo>
                  <a:pt x="247" y="374"/>
                </a:moveTo>
                <a:cubicBezTo>
                  <a:pt x="249" y="372"/>
                  <a:pt x="251" y="371"/>
                  <a:pt x="254" y="373"/>
                </a:cubicBezTo>
                <a:cubicBezTo>
                  <a:pt x="255" y="377"/>
                  <a:pt x="250" y="377"/>
                  <a:pt x="247" y="374"/>
                </a:cubicBezTo>
                <a:close/>
                <a:moveTo>
                  <a:pt x="290" y="397"/>
                </a:moveTo>
                <a:cubicBezTo>
                  <a:pt x="276" y="402"/>
                  <a:pt x="261" y="388"/>
                  <a:pt x="249" y="390"/>
                </a:cubicBezTo>
                <a:cubicBezTo>
                  <a:pt x="248" y="389"/>
                  <a:pt x="249" y="388"/>
                  <a:pt x="250" y="387"/>
                </a:cubicBezTo>
                <a:cubicBezTo>
                  <a:pt x="262" y="384"/>
                  <a:pt x="280" y="389"/>
                  <a:pt x="290" y="397"/>
                </a:cubicBezTo>
                <a:close/>
                <a:moveTo>
                  <a:pt x="291" y="412"/>
                </a:moveTo>
                <a:cubicBezTo>
                  <a:pt x="274" y="408"/>
                  <a:pt x="255" y="405"/>
                  <a:pt x="242" y="395"/>
                </a:cubicBezTo>
                <a:cubicBezTo>
                  <a:pt x="257" y="397"/>
                  <a:pt x="278" y="403"/>
                  <a:pt x="291" y="412"/>
                </a:cubicBezTo>
                <a:close/>
                <a:moveTo>
                  <a:pt x="234" y="370"/>
                </a:moveTo>
                <a:cubicBezTo>
                  <a:pt x="238" y="369"/>
                  <a:pt x="245" y="369"/>
                  <a:pt x="246" y="372"/>
                </a:cubicBezTo>
                <a:cubicBezTo>
                  <a:pt x="242" y="376"/>
                  <a:pt x="240" y="371"/>
                  <a:pt x="234" y="370"/>
                </a:cubicBezTo>
                <a:close/>
                <a:moveTo>
                  <a:pt x="202" y="330"/>
                </a:moveTo>
                <a:cubicBezTo>
                  <a:pt x="238" y="315"/>
                  <a:pt x="271" y="349"/>
                  <a:pt x="311" y="359"/>
                </a:cubicBezTo>
                <a:cubicBezTo>
                  <a:pt x="274" y="364"/>
                  <a:pt x="241" y="347"/>
                  <a:pt x="202" y="330"/>
                </a:cubicBezTo>
                <a:close/>
                <a:moveTo>
                  <a:pt x="220" y="374"/>
                </a:moveTo>
                <a:cubicBezTo>
                  <a:pt x="218" y="374"/>
                  <a:pt x="217" y="375"/>
                  <a:pt x="216" y="376"/>
                </a:cubicBezTo>
                <a:cubicBezTo>
                  <a:pt x="214" y="374"/>
                  <a:pt x="211" y="371"/>
                  <a:pt x="214" y="368"/>
                </a:cubicBezTo>
                <a:cubicBezTo>
                  <a:pt x="217" y="372"/>
                  <a:pt x="218" y="371"/>
                  <a:pt x="220" y="374"/>
                </a:cubicBezTo>
                <a:close/>
                <a:moveTo>
                  <a:pt x="319" y="357"/>
                </a:moveTo>
                <a:cubicBezTo>
                  <a:pt x="293" y="344"/>
                  <a:pt x="265" y="335"/>
                  <a:pt x="242" y="319"/>
                </a:cubicBezTo>
                <a:cubicBezTo>
                  <a:pt x="250" y="312"/>
                  <a:pt x="260" y="315"/>
                  <a:pt x="271" y="320"/>
                </a:cubicBezTo>
                <a:cubicBezTo>
                  <a:pt x="292" y="329"/>
                  <a:pt x="323" y="342"/>
                  <a:pt x="341" y="353"/>
                </a:cubicBezTo>
                <a:cubicBezTo>
                  <a:pt x="334" y="355"/>
                  <a:pt x="326" y="355"/>
                  <a:pt x="319" y="357"/>
                </a:cubicBezTo>
                <a:close/>
                <a:moveTo>
                  <a:pt x="290" y="322"/>
                </a:moveTo>
                <a:cubicBezTo>
                  <a:pt x="281" y="322"/>
                  <a:pt x="275" y="315"/>
                  <a:pt x="268" y="314"/>
                </a:cubicBezTo>
                <a:cubicBezTo>
                  <a:pt x="270" y="312"/>
                  <a:pt x="268" y="311"/>
                  <a:pt x="266" y="309"/>
                </a:cubicBezTo>
                <a:cubicBezTo>
                  <a:pt x="271" y="305"/>
                  <a:pt x="277" y="312"/>
                  <a:pt x="281" y="307"/>
                </a:cubicBezTo>
                <a:cubicBezTo>
                  <a:pt x="310" y="324"/>
                  <a:pt x="342" y="325"/>
                  <a:pt x="368" y="342"/>
                </a:cubicBezTo>
                <a:cubicBezTo>
                  <a:pt x="346" y="356"/>
                  <a:pt x="312" y="330"/>
                  <a:pt x="290" y="322"/>
                </a:cubicBezTo>
                <a:close/>
                <a:moveTo>
                  <a:pt x="373" y="337"/>
                </a:moveTo>
                <a:cubicBezTo>
                  <a:pt x="348" y="318"/>
                  <a:pt x="310" y="325"/>
                  <a:pt x="293" y="300"/>
                </a:cubicBezTo>
                <a:cubicBezTo>
                  <a:pt x="296" y="294"/>
                  <a:pt x="300" y="298"/>
                  <a:pt x="304" y="295"/>
                </a:cubicBezTo>
                <a:cubicBezTo>
                  <a:pt x="331" y="311"/>
                  <a:pt x="360" y="320"/>
                  <a:pt x="386" y="331"/>
                </a:cubicBezTo>
                <a:cubicBezTo>
                  <a:pt x="391" y="330"/>
                  <a:pt x="395" y="324"/>
                  <a:pt x="402" y="330"/>
                </a:cubicBezTo>
                <a:cubicBezTo>
                  <a:pt x="393" y="339"/>
                  <a:pt x="383" y="337"/>
                  <a:pt x="373" y="337"/>
                </a:cubicBezTo>
                <a:close/>
                <a:moveTo>
                  <a:pt x="302" y="265"/>
                </a:moveTo>
                <a:cubicBezTo>
                  <a:pt x="299" y="268"/>
                  <a:pt x="296" y="264"/>
                  <a:pt x="293" y="262"/>
                </a:cubicBezTo>
                <a:cubicBezTo>
                  <a:pt x="295" y="259"/>
                  <a:pt x="299" y="263"/>
                  <a:pt x="302" y="265"/>
                </a:cubicBezTo>
                <a:close/>
                <a:moveTo>
                  <a:pt x="284" y="249"/>
                </a:moveTo>
                <a:cubicBezTo>
                  <a:pt x="292" y="248"/>
                  <a:pt x="301" y="253"/>
                  <a:pt x="309" y="259"/>
                </a:cubicBezTo>
                <a:cubicBezTo>
                  <a:pt x="302" y="262"/>
                  <a:pt x="292" y="251"/>
                  <a:pt x="284" y="249"/>
                </a:cubicBezTo>
                <a:close/>
                <a:moveTo>
                  <a:pt x="311" y="261"/>
                </a:moveTo>
                <a:cubicBezTo>
                  <a:pt x="313" y="258"/>
                  <a:pt x="317" y="260"/>
                  <a:pt x="320" y="263"/>
                </a:cubicBezTo>
                <a:cubicBezTo>
                  <a:pt x="318" y="267"/>
                  <a:pt x="314" y="264"/>
                  <a:pt x="311" y="261"/>
                </a:cubicBezTo>
                <a:close/>
                <a:moveTo>
                  <a:pt x="364" y="305"/>
                </a:moveTo>
                <a:cubicBezTo>
                  <a:pt x="348" y="303"/>
                  <a:pt x="336" y="293"/>
                  <a:pt x="319" y="286"/>
                </a:cubicBezTo>
                <a:cubicBezTo>
                  <a:pt x="332" y="279"/>
                  <a:pt x="347" y="296"/>
                  <a:pt x="364" y="305"/>
                </a:cubicBezTo>
                <a:close/>
                <a:moveTo>
                  <a:pt x="400" y="319"/>
                </a:moveTo>
                <a:cubicBezTo>
                  <a:pt x="401" y="314"/>
                  <a:pt x="404" y="314"/>
                  <a:pt x="404" y="311"/>
                </a:cubicBezTo>
                <a:cubicBezTo>
                  <a:pt x="409" y="310"/>
                  <a:pt x="411" y="319"/>
                  <a:pt x="417" y="321"/>
                </a:cubicBezTo>
                <a:cubicBezTo>
                  <a:pt x="413" y="326"/>
                  <a:pt x="409" y="329"/>
                  <a:pt x="405" y="333"/>
                </a:cubicBezTo>
                <a:cubicBezTo>
                  <a:pt x="405" y="330"/>
                  <a:pt x="406" y="327"/>
                  <a:pt x="408" y="324"/>
                </a:cubicBezTo>
                <a:cubicBezTo>
                  <a:pt x="402" y="319"/>
                  <a:pt x="395" y="326"/>
                  <a:pt x="392" y="318"/>
                </a:cubicBezTo>
                <a:cubicBezTo>
                  <a:pt x="394" y="315"/>
                  <a:pt x="397" y="319"/>
                  <a:pt x="400" y="319"/>
                </a:cubicBezTo>
                <a:close/>
                <a:moveTo>
                  <a:pt x="376" y="281"/>
                </a:moveTo>
                <a:cubicBezTo>
                  <a:pt x="381" y="286"/>
                  <a:pt x="383" y="293"/>
                  <a:pt x="393" y="298"/>
                </a:cubicBezTo>
                <a:cubicBezTo>
                  <a:pt x="380" y="302"/>
                  <a:pt x="366" y="284"/>
                  <a:pt x="349" y="282"/>
                </a:cubicBezTo>
                <a:cubicBezTo>
                  <a:pt x="351" y="277"/>
                  <a:pt x="341" y="280"/>
                  <a:pt x="339" y="273"/>
                </a:cubicBezTo>
                <a:cubicBezTo>
                  <a:pt x="333" y="273"/>
                  <a:pt x="327" y="273"/>
                  <a:pt x="326" y="267"/>
                </a:cubicBezTo>
                <a:cubicBezTo>
                  <a:pt x="345" y="264"/>
                  <a:pt x="360" y="287"/>
                  <a:pt x="376" y="281"/>
                </a:cubicBezTo>
                <a:close/>
                <a:moveTo>
                  <a:pt x="361" y="273"/>
                </a:moveTo>
                <a:cubicBezTo>
                  <a:pt x="320" y="253"/>
                  <a:pt x="255" y="233"/>
                  <a:pt x="226" y="205"/>
                </a:cubicBezTo>
                <a:cubicBezTo>
                  <a:pt x="264" y="218"/>
                  <a:pt x="305" y="240"/>
                  <a:pt x="344" y="254"/>
                </a:cubicBezTo>
                <a:cubicBezTo>
                  <a:pt x="352" y="263"/>
                  <a:pt x="363" y="262"/>
                  <a:pt x="361" y="273"/>
                </a:cubicBezTo>
                <a:close/>
                <a:moveTo>
                  <a:pt x="329" y="239"/>
                </a:moveTo>
                <a:cubicBezTo>
                  <a:pt x="322" y="238"/>
                  <a:pt x="313" y="238"/>
                  <a:pt x="308" y="230"/>
                </a:cubicBezTo>
                <a:cubicBezTo>
                  <a:pt x="282" y="224"/>
                  <a:pt x="245" y="205"/>
                  <a:pt x="217" y="192"/>
                </a:cubicBezTo>
                <a:cubicBezTo>
                  <a:pt x="214" y="183"/>
                  <a:pt x="204" y="181"/>
                  <a:pt x="198" y="173"/>
                </a:cubicBezTo>
                <a:cubicBezTo>
                  <a:pt x="206" y="171"/>
                  <a:pt x="214" y="182"/>
                  <a:pt x="225" y="188"/>
                </a:cubicBezTo>
                <a:cubicBezTo>
                  <a:pt x="227" y="188"/>
                  <a:pt x="226" y="186"/>
                  <a:pt x="228" y="184"/>
                </a:cubicBezTo>
                <a:cubicBezTo>
                  <a:pt x="269" y="205"/>
                  <a:pt x="303" y="204"/>
                  <a:pt x="329" y="239"/>
                </a:cubicBezTo>
                <a:close/>
                <a:moveTo>
                  <a:pt x="297" y="205"/>
                </a:moveTo>
                <a:cubicBezTo>
                  <a:pt x="278" y="198"/>
                  <a:pt x="251" y="188"/>
                  <a:pt x="231" y="180"/>
                </a:cubicBezTo>
                <a:cubicBezTo>
                  <a:pt x="232" y="180"/>
                  <a:pt x="233" y="179"/>
                  <a:pt x="234" y="178"/>
                </a:cubicBezTo>
                <a:cubicBezTo>
                  <a:pt x="221" y="176"/>
                  <a:pt x="203" y="155"/>
                  <a:pt x="186" y="156"/>
                </a:cubicBezTo>
                <a:cubicBezTo>
                  <a:pt x="186" y="152"/>
                  <a:pt x="183" y="149"/>
                  <a:pt x="182" y="146"/>
                </a:cubicBezTo>
                <a:cubicBezTo>
                  <a:pt x="215" y="157"/>
                  <a:pt x="253" y="177"/>
                  <a:pt x="282" y="185"/>
                </a:cubicBezTo>
                <a:cubicBezTo>
                  <a:pt x="284" y="192"/>
                  <a:pt x="294" y="198"/>
                  <a:pt x="297" y="205"/>
                </a:cubicBezTo>
                <a:close/>
                <a:moveTo>
                  <a:pt x="184" y="140"/>
                </a:moveTo>
                <a:cubicBezTo>
                  <a:pt x="197" y="137"/>
                  <a:pt x="213" y="149"/>
                  <a:pt x="224" y="156"/>
                </a:cubicBezTo>
                <a:cubicBezTo>
                  <a:pt x="209" y="153"/>
                  <a:pt x="198" y="144"/>
                  <a:pt x="184" y="140"/>
                </a:cubicBezTo>
                <a:close/>
                <a:moveTo>
                  <a:pt x="229" y="159"/>
                </a:moveTo>
                <a:cubicBezTo>
                  <a:pt x="231" y="156"/>
                  <a:pt x="237" y="157"/>
                  <a:pt x="238" y="161"/>
                </a:cubicBezTo>
                <a:cubicBezTo>
                  <a:pt x="233" y="163"/>
                  <a:pt x="233" y="161"/>
                  <a:pt x="229" y="159"/>
                </a:cubicBezTo>
                <a:close/>
                <a:moveTo>
                  <a:pt x="265" y="171"/>
                </a:moveTo>
                <a:cubicBezTo>
                  <a:pt x="259" y="176"/>
                  <a:pt x="252" y="168"/>
                  <a:pt x="246" y="166"/>
                </a:cubicBezTo>
                <a:cubicBezTo>
                  <a:pt x="251" y="163"/>
                  <a:pt x="262" y="166"/>
                  <a:pt x="265" y="171"/>
                </a:cubicBezTo>
                <a:close/>
                <a:moveTo>
                  <a:pt x="261" y="160"/>
                </a:moveTo>
                <a:cubicBezTo>
                  <a:pt x="253" y="161"/>
                  <a:pt x="239" y="156"/>
                  <a:pt x="238" y="151"/>
                </a:cubicBezTo>
                <a:cubicBezTo>
                  <a:pt x="217" y="146"/>
                  <a:pt x="191" y="136"/>
                  <a:pt x="168" y="117"/>
                </a:cubicBezTo>
                <a:cubicBezTo>
                  <a:pt x="192" y="125"/>
                  <a:pt x="237" y="145"/>
                  <a:pt x="261" y="160"/>
                </a:cubicBezTo>
                <a:close/>
                <a:moveTo>
                  <a:pt x="247" y="143"/>
                </a:moveTo>
                <a:cubicBezTo>
                  <a:pt x="220" y="135"/>
                  <a:pt x="192" y="121"/>
                  <a:pt x="161" y="103"/>
                </a:cubicBezTo>
                <a:cubicBezTo>
                  <a:pt x="160" y="100"/>
                  <a:pt x="159" y="96"/>
                  <a:pt x="156" y="93"/>
                </a:cubicBezTo>
                <a:cubicBezTo>
                  <a:pt x="157" y="92"/>
                  <a:pt x="158" y="91"/>
                  <a:pt x="159" y="92"/>
                </a:cubicBezTo>
                <a:cubicBezTo>
                  <a:pt x="168" y="93"/>
                  <a:pt x="174" y="99"/>
                  <a:pt x="183" y="104"/>
                </a:cubicBezTo>
                <a:cubicBezTo>
                  <a:pt x="207" y="116"/>
                  <a:pt x="239" y="121"/>
                  <a:pt x="247" y="143"/>
                </a:cubicBezTo>
                <a:close/>
                <a:moveTo>
                  <a:pt x="145" y="71"/>
                </a:moveTo>
                <a:cubicBezTo>
                  <a:pt x="153" y="73"/>
                  <a:pt x="175" y="88"/>
                  <a:pt x="185" y="95"/>
                </a:cubicBezTo>
                <a:cubicBezTo>
                  <a:pt x="168" y="93"/>
                  <a:pt x="154" y="81"/>
                  <a:pt x="145" y="71"/>
                </a:cubicBezTo>
                <a:close/>
                <a:moveTo>
                  <a:pt x="156" y="89"/>
                </a:moveTo>
                <a:cubicBezTo>
                  <a:pt x="155" y="91"/>
                  <a:pt x="154" y="92"/>
                  <a:pt x="152" y="94"/>
                </a:cubicBezTo>
                <a:cubicBezTo>
                  <a:pt x="150" y="92"/>
                  <a:pt x="150" y="89"/>
                  <a:pt x="148" y="87"/>
                </a:cubicBezTo>
                <a:cubicBezTo>
                  <a:pt x="150" y="83"/>
                  <a:pt x="153" y="88"/>
                  <a:pt x="156" y="89"/>
                </a:cubicBezTo>
                <a:close/>
                <a:moveTo>
                  <a:pt x="230" y="119"/>
                </a:moveTo>
                <a:cubicBezTo>
                  <a:pt x="217" y="109"/>
                  <a:pt x="200" y="109"/>
                  <a:pt x="185" y="96"/>
                </a:cubicBezTo>
                <a:cubicBezTo>
                  <a:pt x="198" y="102"/>
                  <a:pt x="223" y="103"/>
                  <a:pt x="230" y="119"/>
                </a:cubicBezTo>
                <a:close/>
                <a:moveTo>
                  <a:pt x="200" y="63"/>
                </a:moveTo>
                <a:cubicBezTo>
                  <a:pt x="194" y="66"/>
                  <a:pt x="186" y="57"/>
                  <a:pt x="179" y="57"/>
                </a:cubicBezTo>
                <a:cubicBezTo>
                  <a:pt x="187" y="53"/>
                  <a:pt x="195" y="58"/>
                  <a:pt x="200" y="63"/>
                </a:cubicBezTo>
                <a:close/>
                <a:moveTo>
                  <a:pt x="166" y="47"/>
                </a:moveTo>
                <a:cubicBezTo>
                  <a:pt x="163" y="49"/>
                  <a:pt x="155" y="45"/>
                  <a:pt x="154" y="44"/>
                </a:cubicBezTo>
                <a:cubicBezTo>
                  <a:pt x="157" y="39"/>
                  <a:pt x="162" y="44"/>
                  <a:pt x="166" y="47"/>
                </a:cubicBezTo>
                <a:close/>
                <a:moveTo>
                  <a:pt x="146" y="34"/>
                </a:moveTo>
                <a:cubicBezTo>
                  <a:pt x="149" y="39"/>
                  <a:pt x="152" y="38"/>
                  <a:pt x="154" y="42"/>
                </a:cubicBezTo>
                <a:cubicBezTo>
                  <a:pt x="151" y="43"/>
                  <a:pt x="141" y="39"/>
                  <a:pt x="146" y="34"/>
                </a:cubicBezTo>
                <a:close/>
                <a:moveTo>
                  <a:pt x="133" y="26"/>
                </a:moveTo>
                <a:cubicBezTo>
                  <a:pt x="135" y="31"/>
                  <a:pt x="139" y="30"/>
                  <a:pt x="144" y="34"/>
                </a:cubicBezTo>
                <a:cubicBezTo>
                  <a:pt x="138" y="38"/>
                  <a:pt x="132" y="32"/>
                  <a:pt x="129" y="29"/>
                </a:cubicBezTo>
                <a:cubicBezTo>
                  <a:pt x="130" y="28"/>
                  <a:pt x="132" y="28"/>
                  <a:pt x="133" y="26"/>
                </a:cubicBezTo>
                <a:close/>
                <a:moveTo>
                  <a:pt x="180" y="62"/>
                </a:moveTo>
                <a:cubicBezTo>
                  <a:pt x="193" y="68"/>
                  <a:pt x="211" y="68"/>
                  <a:pt x="214" y="85"/>
                </a:cubicBezTo>
                <a:cubicBezTo>
                  <a:pt x="205" y="88"/>
                  <a:pt x="194" y="74"/>
                  <a:pt x="186" y="80"/>
                </a:cubicBezTo>
                <a:cubicBezTo>
                  <a:pt x="191" y="85"/>
                  <a:pt x="222" y="89"/>
                  <a:pt x="220" y="103"/>
                </a:cubicBezTo>
                <a:cubicBezTo>
                  <a:pt x="202" y="95"/>
                  <a:pt x="195" y="97"/>
                  <a:pt x="184" y="86"/>
                </a:cubicBezTo>
                <a:cubicBezTo>
                  <a:pt x="182" y="86"/>
                  <a:pt x="183" y="88"/>
                  <a:pt x="179" y="87"/>
                </a:cubicBezTo>
                <a:cubicBezTo>
                  <a:pt x="176" y="86"/>
                  <a:pt x="178" y="84"/>
                  <a:pt x="175" y="82"/>
                </a:cubicBezTo>
                <a:cubicBezTo>
                  <a:pt x="176" y="82"/>
                  <a:pt x="177" y="81"/>
                  <a:pt x="178" y="80"/>
                </a:cubicBezTo>
                <a:cubicBezTo>
                  <a:pt x="173" y="77"/>
                  <a:pt x="168" y="77"/>
                  <a:pt x="164" y="76"/>
                </a:cubicBezTo>
                <a:cubicBezTo>
                  <a:pt x="164" y="75"/>
                  <a:pt x="165" y="74"/>
                  <a:pt x="166" y="73"/>
                </a:cubicBezTo>
                <a:cubicBezTo>
                  <a:pt x="152" y="69"/>
                  <a:pt x="143" y="59"/>
                  <a:pt x="132" y="51"/>
                </a:cubicBezTo>
                <a:cubicBezTo>
                  <a:pt x="152" y="52"/>
                  <a:pt x="172" y="75"/>
                  <a:pt x="190" y="78"/>
                </a:cubicBezTo>
                <a:cubicBezTo>
                  <a:pt x="176" y="64"/>
                  <a:pt x="157" y="60"/>
                  <a:pt x="141" y="46"/>
                </a:cubicBezTo>
                <a:cubicBezTo>
                  <a:pt x="138" y="45"/>
                  <a:pt x="137" y="50"/>
                  <a:pt x="134" y="46"/>
                </a:cubicBezTo>
                <a:cubicBezTo>
                  <a:pt x="141" y="41"/>
                  <a:pt x="125" y="41"/>
                  <a:pt x="126" y="35"/>
                </a:cubicBezTo>
                <a:cubicBezTo>
                  <a:pt x="145" y="39"/>
                  <a:pt x="164" y="55"/>
                  <a:pt x="180" y="62"/>
                </a:cubicBezTo>
                <a:close/>
                <a:moveTo>
                  <a:pt x="107" y="413"/>
                </a:moveTo>
                <a:cubicBezTo>
                  <a:pt x="103" y="411"/>
                  <a:pt x="104" y="408"/>
                  <a:pt x="102" y="406"/>
                </a:cubicBezTo>
                <a:cubicBezTo>
                  <a:pt x="77" y="403"/>
                  <a:pt x="57" y="390"/>
                  <a:pt x="33" y="378"/>
                </a:cubicBezTo>
                <a:cubicBezTo>
                  <a:pt x="42" y="368"/>
                  <a:pt x="53" y="370"/>
                  <a:pt x="64" y="376"/>
                </a:cubicBezTo>
                <a:cubicBezTo>
                  <a:pt x="81" y="386"/>
                  <a:pt x="109" y="392"/>
                  <a:pt x="124" y="402"/>
                </a:cubicBezTo>
                <a:cubicBezTo>
                  <a:pt x="122" y="410"/>
                  <a:pt x="113" y="408"/>
                  <a:pt x="107" y="413"/>
                </a:cubicBezTo>
                <a:close/>
                <a:moveTo>
                  <a:pt x="65" y="367"/>
                </a:moveTo>
                <a:cubicBezTo>
                  <a:pt x="69" y="361"/>
                  <a:pt x="74" y="363"/>
                  <a:pt x="78" y="361"/>
                </a:cubicBezTo>
                <a:cubicBezTo>
                  <a:pt x="88" y="369"/>
                  <a:pt x="105" y="374"/>
                  <a:pt x="122" y="383"/>
                </a:cubicBezTo>
                <a:cubicBezTo>
                  <a:pt x="122" y="386"/>
                  <a:pt x="120" y="388"/>
                  <a:pt x="118" y="391"/>
                </a:cubicBezTo>
                <a:cubicBezTo>
                  <a:pt x="95" y="383"/>
                  <a:pt x="83" y="380"/>
                  <a:pt x="65" y="367"/>
                </a:cubicBezTo>
                <a:close/>
                <a:moveTo>
                  <a:pt x="333" y="768"/>
                </a:moveTo>
                <a:cubicBezTo>
                  <a:pt x="328" y="776"/>
                  <a:pt x="320" y="771"/>
                  <a:pt x="312" y="777"/>
                </a:cubicBezTo>
                <a:cubicBezTo>
                  <a:pt x="311" y="776"/>
                  <a:pt x="313" y="774"/>
                  <a:pt x="314" y="773"/>
                </a:cubicBezTo>
                <a:cubicBezTo>
                  <a:pt x="312" y="772"/>
                  <a:pt x="311" y="774"/>
                  <a:pt x="310" y="775"/>
                </a:cubicBezTo>
                <a:cubicBezTo>
                  <a:pt x="270" y="734"/>
                  <a:pt x="237" y="683"/>
                  <a:pt x="206" y="637"/>
                </a:cubicBezTo>
                <a:cubicBezTo>
                  <a:pt x="191" y="604"/>
                  <a:pt x="180" y="568"/>
                  <a:pt x="165" y="537"/>
                </a:cubicBezTo>
                <a:cubicBezTo>
                  <a:pt x="169" y="520"/>
                  <a:pt x="158" y="507"/>
                  <a:pt x="153" y="492"/>
                </a:cubicBezTo>
                <a:cubicBezTo>
                  <a:pt x="142" y="458"/>
                  <a:pt x="135" y="422"/>
                  <a:pt x="129" y="387"/>
                </a:cubicBezTo>
                <a:cubicBezTo>
                  <a:pt x="131" y="383"/>
                  <a:pt x="135" y="387"/>
                  <a:pt x="137" y="383"/>
                </a:cubicBezTo>
                <a:cubicBezTo>
                  <a:pt x="122" y="369"/>
                  <a:pt x="118" y="342"/>
                  <a:pt x="130" y="317"/>
                </a:cubicBezTo>
                <a:cubicBezTo>
                  <a:pt x="130" y="315"/>
                  <a:pt x="126" y="313"/>
                  <a:pt x="125" y="310"/>
                </a:cubicBezTo>
                <a:cubicBezTo>
                  <a:pt x="102" y="320"/>
                  <a:pt x="116" y="353"/>
                  <a:pt x="119" y="371"/>
                </a:cubicBezTo>
                <a:cubicBezTo>
                  <a:pt x="107" y="376"/>
                  <a:pt x="105" y="362"/>
                  <a:pt x="92" y="358"/>
                </a:cubicBezTo>
                <a:cubicBezTo>
                  <a:pt x="98" y="354"/>
                  <a:pt x="105" y="356"/>
                  <a:pt x="111" y="350"/>
                </a:cubicBezTo>
                <a:cubicBezTo>
                  <a:pt x="111" y="347"/>
                  <a:pt x="107" y="341"/>
                  <a:pt x="104" y="342"/>
                </a:cubicBezTo>
                <a:cubicBezTo>
                  <a:pt x="74" y="345"/>
                  <a:pt x="48" y="365"/>
                  <a:pt x="18" y="367"/>
                </a:cubicBezTo>
                <a:cubicBezTo>
                  <a:pt x="7" y="353"/>
                  <a:pt x="20" y="335"/>
                  <a:pt x="11" y="321"/>
                </a:cubicBezTo>
                <a:cubicBezTo>
                  <a:pt x="14" y="312"/>
                  <a:pt x="16" y="304"/>
                  <a:pt x="13" y="296"/>
                </a:cubicBezTo>
                <a:cubicBezTo>
                  <a:pt x="20" y="272"/>
                  <a:pt x="27" y="247"/>
                  <a:pt x="26" y="224"/>
                </a:cubicBezTo>
                <a:cubicBezTo>
                  <a:pt x="37" y="206"/>
                  <a:pt x="33" y="180"/>
                  <a:pt x="47" y="163"/>
                </a:cubicBezTo>
                <a:cubicBezTo>
                  <a:pt x="50" y="145"/>
                  <a:pt x="52" y="124"/>
                  <a:pt x="61" y="105"/>
                </a:cubicBezTo>
                <a:cubicBezTo>
                  <a:pt x="64" y="98"/>
                  <a:pt x="71" y="92"/>
                  <a:pt x="75" y="85"/>
                </a:cubicBezTo>
                <a:cubicBezTo>
                  <a:pt x="78" y="78"/>
                  <a:pt x="78" y="71"/>
                  <a:pt x="80" y="66"/>
                </a:cubicBezTo>
                <a:cubicBezTo>
                  <a:pt x="85" y="54"/>
                  <a:pt x="101" y="46"/>
                  <a:pt x="109" y="26"/>
                </a:cubicBezTo>
                <a:cubicBezTo>
                  <a:pt x="147" y="116"/>
                  <a:pt x="192" y="204"/>
                  <a:pt x="294" y="283"/>
                </a:cubicBezTo>
                <a:cubicBezTo>
                  <a:pt x="286" y="288"/>
                  <a:pt x="279" y="291"/>
                  <a:pt x="271" y="291"/>
                </a:cubicBezTo>
                <a:cubicBezTo>
                  <a:pt x="249" y="310"/>
                  <a:pt x="216" y="311"/>
                  <a:pt x="190" y="322"/>
                </a:cubicBezTo>
                <a:cubicBezTo>
                  <a:pt x="185" y="345"/>
                  <a:pt x="207" y="369"/>
                  <a:pt x="210" y="394"/>
                </a:cubicBezTo>
                <a:cubicBezTo>
                  <a:pt x="213" y="397"/>
                  <a:pt x="215" y="395"/>
                  <a:pt x="217" y="398"/>
                </a:cubicBezTo>
                <a:cubicBezTo>
                  <a:pt x="248" y="457"/>
                  <a:pt x="279" y="514"/>
                  <a:pt x="334" y="562"/>
                </a:cubicBezTo>
                <a:cubicBezTo>
                  <a:pt x="339" y="578"/>
                  <a:pt x="357" y="588"/>
                  <a:pt x="372" y="600"/>
                </a:cubicBezTo>
                <a:cubicBezTo>
                  <a:pt x="401" y="625"/>
                  <a:pt x="434" y="654"/>
                  <a:pt x="465" y="678"/>
                </a:cubicBezTo>
                <a:cubicBezTo>
                  <a:pt x="492" y="699"/>
                  <a:pt x="524" y="708"/>
                  <a:pt x="548" y="724"/>
                </a:cubicBezTo>
                <a:cubicBezTo>
                  <a:pt x="538" y="738"/>
                  <a:pt x="525" y="729"/>
                  <a:pt x="516" y="740"/>
                </a:cubicBezTo>
                <a:cubicBezTo>
                  <a:pt x="492" y="736"/>
                  <a:pt x="470" y="747"/>
                  <a:pt x="447" y="752"/>
                </a:cubicBezTo>
                <a:cubicBezTo>
                  <a:pt x="427" y="757"/>
                  <a:pt x="405" y="755"/>
                  <a:pt x="385" y="764"/>
                </a:cubicBezTo>
                <a:cubicBezTo>
                  <a:pt x="382" y="763"/>
                  <a:pt x="380" y="763"/>
                  <a:pt x="376" y="760"/>
                </a:cubicBezTo>
                <a:cubicBezTo>
                  <a:pt x="369" y="772"/>
                  <a:pt x="350" y="775"/>
                  <a:pt x="333" y="768"/>
                </a:cubicBezTo>
                <a:close/>
                <a:moveTo>
                  <a:pt x="441" y="815"/>
                </a:moveTo>
                <a:cubicBezTo>
                  <a:pt x="435" y="813"/>
                  <a:pt x="434" y="810"/>
                  <a:pt x="432" y="808"/>
                </a:cubicBezTo>
                <a:cubicBezTo>
                  <a:pt x="424" y="802"/>
                  <a:pt x="404" y="801"/>
                  <a:pt x="390" y="795"/>
                </a:cubicBezTo>
                <a:cubicBezTo>
                  <a:pt x="380" y="791"/>
                  <a:pt x="376" y="784"/>
                  <a:pt x="364" y="781"/>
                </a:cubicBezTo>
                <a:cubicBezTo>
                  <a:pt x="367" y="776"/>
                  <a:pt x="380" y="777"/>
                  <a:pt x="387" y="776"/>
                </a:cubicBezTo>
                <a:cubicBezTo>
                  <a:pt x="422" y="787"/>
                  <a:pt x="448" y="800"/>
                  <a:pt x="485" y="818"/>
                </a:cubicBezTo>
                <a:cubicBezTo>
                  <a:pt x="470" y="822"/>
                  <a:pt x="460" y="819"/>
                  <a:pt x="441" y="815"/>
                </a:cubicBezTo>
                <a:close/>
                <a:moveTo>
                  <a:pt x="478" y="807"/>
                </a:moveTo>
                <a:cubicBezTo>
                  <a:pt x="461" y="791"/>
                  <a:pt x="430" y="791"/>
                  <a:pt x="418" y="776"/>
                </a:cubicBezTo>
                <a:cubicBezTo>
                  <a:pt x="410" y="777"/>
                  <a:pt x="414" y="774"/>
                  <a:pt x="405" y="770"/>
                </a:cubicBezTo>
                <a:cubicBezTo>
                  <a:pt x="421" y="756"/>
                  <a:pt x="443" y="778"/>
                  <a:pt x="461" y="778"/>
                </a:cubicBezTo>
                <a:cubicBezTo>
                  <a:pt x="478" y="793"/>
                  <a:pt x="508" y="800"/>
                  <a:pt x="524" y="808"/>
                </a:cubicBezTo>
                <a:cubicBezTo>
                  <a:pt x="510" y="816"/>
                  <a:pt x="492" y="803"/>
                  <a:pt x="478" y="807"/>
                </a:cubicBezTo>
                <a:close/>
                <a:moveTo>
                  <a:pt x="548" y="807"/>
                </a:moveTo>
                <a:cubicBezTo>
                  <a:pt x="531" y="798"/>
                  <a:pt x="520" y="798"/>
                  <a:pt x="501" y="788"/>
                </a:cubicBezTo>
                <a:cubicBezTo>
                  <a:pt x="495" y="785"/>
                  <a:pt x="492" y="786"/>
                  <a:pt x="484" y="781"/>
                </a:cubicBezTo>
                <a:cubicBezTo>
                  <a:pt x="473" y="774"/>
                  <a:pt x="457" y="772"/>
                  <a:pt x="444" y="764"/>
                </a:cubicBezTo>
                <a:cubicBezTo>
                  <a:pt x="453" y="760"/>
                  <a:pt x="462" y="759"/>
                  <a:pt x="470" y="755"/>
                </a:cubicBezTo>
                <a:cubicBezTo>
                  <a:pt x="502" y="768"/>
                  <a:pt x="539" y="782"/>
                  <a:pt x="570" y="800"/>
                </a:cubicBezTo>
                <a:cubicBezTo>
                  <a:pt x="563" y="805"/>
                  <a:pt x="555" y="804"/>
                  <a:pt x="548" y="807"/>
                </a:cubicBezTo>
                <a:close/>
                <a:moveTo>
                  <a:pt x="597" y="796"/>
                </a:moveTo>
                <a:cubicBezTo>
                  <a:pt x="591" y="790"/>
                  <a:pt x="587" y="794"/>
                  <a:pt x="582" y="795"/>
                </a:cubicBezTo>
                <a:cubicBezTo>
                  <a:pt x="551" y="780"/>
                  <a:pt x="522" y="771"/>
                  <a:pt x="492" y="754"/>
                </a:cubicBezTo>
                <a:cubicBezTo>
                  <a:pt x="494" y="748"/>
                  <a:pt x="506" y="750"/>
                  <a:pt x="512" y="748"/>
                </a:cubicBezTo>
                <a:cubicBezTo>
                  <a:pt x="540" y="764"/>
                  <a:pt x="574" y="774"/>
                  <a:pt x="605" y="789"/>
                </a:cubicBezTo>
                <a:cubicBezTo>
                  <a:pt x="601" y="794"/>
                  <a:pt x="600" y="793"/>
                  <a:pt x="597" y="796"/>
                </a:cubicBezTo>
                <a:close/>
                <a:moveTo>
                  <a:pt x="612" y="787"/>
                </a:moveTo>
                <a:cubicBezTo>
                  <a:pt x="613" y="780"/>
                  <a:pt x="604" y="786"/>
                  <a:pt x="606" y="779"/>
                </a:cubicBezTo>
                <a:cubicBezTo>
                  <a:pt x="604" y="778"/>
                  <a:pt x="603" y="782"/>
                  <a:pt x="601" y="781"/>
                </a:cubicBezTo>
                <a:cubicBezTo>
                  <a:pt x="599" y="780"/>
                  <a:pt x="599" y="779"/>
                  <a:pt x="600" y="777"/>
                </a:cubicBezTo>
                <a:cubicBezTo>
                  <a:pt x="582" y="770"/>
                  <a:pt x="564" y="764"/>
                  <a:pt x="546" y="753"/>
                </a:cubicBezTo>
                <a:cubicBezTo>
                  <a:pt x="544" y="752"/>
                  <a:pt x="543" y="755"/>
                  <a:pt x="542" y="756"/>
                </a:cubicBezTo>
                <a:cubicBezTo>
                  <a:pt x="540" y="751"/>
                  <a:pt x="534" y="749"/>
                  <a:pt x="530" y="747"/>
                </a:cubicBezTo>
                <a:cubicBezTo>
                  <a:pt x="562" y="734"/>
                  <a:pt x="606" y="767"/>
                  <a:pt x="645" y="779"/>
                </a:cubicBezTo>
                <a:cubicBezTo>
                  <a:pt x="639" y="788"/>
                  <a:pt x="622" y="781"/>
                  <a:pt x="612" y="787"/>
                </a:cubicBezTo>
                <a:close/>
                <a:moveTo>
                  <a:pt x="591" y="748"/>
                </a:moveTo>
                <a:cubicBezTo>
                  <a:pt x="583" y="750"/>
                  <a:pt x="577" y="744"/>
                  <a:pt x="569" y="737"/>
                </a:cubicBezTo>
                <a:cubicBezTo>
                  <a:pt x="601" y="737"/>
                  <a:pt x="634" y="758"/>
                  <a:pt x="672" y="773"/>
                </a:cubicBezTo>
                <a:cubicBezTo>
                  <a:pt x="643" y="779"/>
                  <a:pt x="612" y="758"/>
                  <a:pt x="591" y="748"/>
                </a:cubicBezTo>
                <a:close/>
              </a:path>
            </a:pathLst>
          </a:custGeom>
          <a:solidFill>
            <a:srgbClr val="43362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a:p>
        </p:txBody>
      </p:sp>
      <p:sp>
        <p:nvSpPr>
          <p:cNvPr id="2" name="文本框 1"/>
          <p:cNvSpPr txBox="1"/>
          <p:nvPr/>
        </p:nvSpPr>
        <p:spPr>
          <a:xfrm>
            <a:off x="3290879" y="971038"/>
            <a:ext cx="2562241" cy="900246"/>
          </a:xfrm>
          <a:prstGeom prst="rect">
            <a:avLst/>
          </a:prstGeom>
          <a:noFill/>
        </p:spPr>
        <p:txBody>
          <a:bodyPr wrap="none" lIns="68580" tIns="34290" rIns="68580" bIns="34290" rtlCol="0">
            <a:spAutoFit/>
          </a:bodyPr>
          <a:lstStyle/>
          <a:p>
            <a:pPr algn="ctr"/>
            <a:r>
              <a:rPr lang="en-US" altLang="zh-CN" sz="5400" dirty="0">
                <a:solidFill>
                  <a:schemeClr val="tx1">
                    <a:lumMod val="75000"/>
                    <a:lumOff val="25000"/>
                  </a:schemeClr>
                </a:solidFill>
                <a:latin typeface="+mj-ea"/>
                <a:ea typeface="+mj-ea"/>
              </a:rPr>
              <a:t>PART</a:t>
            </a:r>
            <a:r>
              <a:rPr lang="en-US" altLang="zh-CN" sz="5400" dirty="0">
                <a:latin typeface="+mj-ea"/>
                <a:ea typeface="+mj-ea"/>
              </a:rPr>
              <a:t> </a:t>
            </a:r>
            <a:r>
              <a:rPr lang="en-US" altLang="zh-CN" sz="5400" dirty="0">
                <a:solidFill>
                  <a:schemeClr val="accent1"/>
                </a:solidFill>
                <a:latin typeface="+mj-ea"/>
                <a:ea typeface="+mj-ea"/>
              </a:rPr>
              <a:t>04</a:t>
            </a:r>
            <a:endParaRPr lang="zh-CN" altLang="en-US" sz="5400" dirty="0">
              <a:solidFill>
                <a:schemeClr val="accent1"/>
              </a:solidFill>
              <a:latin typeface="+mj-ea"/>
              <a:ea typeface="+mj-ea"/>
            </a:endParaRPr>
          </a:p>
        </p:txBody>
      </p:sp>
      <p:sp>
        <p:nvSpPr>
          <p:cNvPr id="4" name="圆角矩形 3"/>
          <p:cNvSpPr/>
          <p:nvPr/>
        </p:nvSpPr>
        <p:spPr>
          <a:xfrm>
            <a:off x="3745928" y="3073486"/>
            <a:ext cx="1978200" cy="578384"/>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en-US" dirty="0">
                <a:solidFill>
                  <a:schemeClr val="tx1"/>
                </a:solidFill>
                <a:latin typeface="黑体" panose="02010609060101010101" pitchFamily="49" charset="-122"/>
                <a:ea typeface="黑体" panose="02010609060101010101" pitchFamily="49" charset="-122"/>
              </a:rPr>
              <a:t>项目功能演示</a:t>
            </a:r>
            <a:endParaRPr lang="zh-CN" altLang="en-US" dirty="0">
              <a:solidFill>
                <a:schemeClr val="tx1"/>
              </a:solidFill>
              <a:latin typeface="黑体" panose="02010609060101010101" pitchFamily="49" charset="-122"/>
              <a:ea typeface="黑体" panose="02010609060101010101" pitchFamily="49" charset="-122"/>
            </a:endParaRPr>
          </a:p>
        </p:txBody>
      </p:sp>
      <p:cxnSp>
        <p:nvCxnSpPr>
          <p:cNvPr id="5" name="直接连接符 4"/>
          <p:cNvCxnSpPr/>
          <p:nvPr/>
        </p:nvCxnSpPr>
        <p:spPr>
          <a:xfrm>
            <a:off x="1755010" y="2916165"/>
            <a:ext cx="5790236" cy="0"/>
          </a:xfrm>
          <a:prstGeom prst="line">
            <a:avLst/>
          </a:prstGeom>
          <a:ln w="12700"/>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138"/>
                                        </p:tgtEl>
                                        <p:attrNameLst>
                                          <p:attrName>style.visibility</p:attrName>
                                        </p:attrNameLst>
                                      </p:cBhvr>
                                      <p:to>
                                        <p:strVal val="visible"/>
                                      </p:to>
                                    </p:set>
                                    <p:animEffect transition="in" filter="fade">
                                      <p:cBhvr>
                                        <p:cTn id="12" dur="500"/>
                                        <p:tgtEl>
                                          <p:spTgt spid="5138"/>
                                        </p:tgtEl>
                                      </p:cBhvr>
                                    </p:animEffect>
                                  </p:childTnLst>
                                </p:cTn>
                              </p:par>
                              <p:par>
                                <p:cTn id="13" presetID="10"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120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38" grpId="0" animBg="1"/>
      <p:bldP spid="2" grpId="0"/>
      <p:bldP spid="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3"/>
          <p:cNvSpPr/>
          <p:nvPr/>
        </p:nvSpPr>
        <p:spPr>
          <a:xfrm>
            <a:off x="166820" y="351454"/>
            <a:ext cx="1884900" cy="420096"/>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dirty="0">
                <a:solidFill>
                  <a:schemeClr val="tx1"/>
                </a:solidFill>
                <a:latin typeface="黑体" panose="02010609060101010101" pitchFamily="49" charset="-122"/>
                <a:ea typeface="黑体" panose="02010609060101010101" pitchFamily="49" charset="-122"/>
              </a:rPr>
              <a:t>4.1 </a:t>
            </a:r>
            <a:r>
              <a:rPr lang="zh-CN" altLang="en-US" dirty="0">
                <a:solidFill>
                  <a:schemeClr val="tx1"/>
                </a:solidFill>
                <a:latin typeface="黑体" panose="02010609060101010101" pitchFamily="49" charset="-122"/>
                <a:ea typeface="黑体" panose="02010609060101010101" pitchFamily="49" charset="-122"/>
              </a:rPr>
              <a:t>欢迎界面</a:t>
            </a:r>
            <a:endParaRPr lang="zh-CN" altLang="en-US" dirty="0">
              <a:solidFill>
                <a:schemeClr val="tx1"/>
              </a:solidFill>
              <a:latin typeface="黑体" panose="02010609060101010101" pitchFamily="49" charset="-122"/>
              <a:ea typeface="黑体" panose="02010609060101010101" pitchFamily="49" charset="-122"/>
            </a:endParaRPr>
          </a:p>
        </p:txBody>
      </p:sp>
      <p:pic>
        <p:nvPicPr>
          <p:cNvPr id="3" name="图片 2"/>
          <p:cNvPicPr>
            <a:picLocks noChangeAspect="1"/>
          </p:cNvPicPr>
          <p:nvPr/>
        </p:nvPicPr>
        <p:blipFill>
          <a:blip r:embed="rId1"/>
          <a:stretch>
            <a:fillRect/>
          </a:stretch>
        </p:blipFill>
        <p:spPr>
          <a:xfrm>
            <a:off x="827584" y="915566"/>
            <a:ext cx="7634807" cy="4128451"/>
          </a:xfrm>
          <a:prstGeom prst="rect">
            <a:avLst/>
          </a:prstGeom>
        </p:spPr>
      </p:pic>
    </p:spTree>
  </p:cSld>
  <p:clrMapOvr>
    <a:masterClrMapping/>
  </p:clrMapOvr>
  <p:transition spd="med"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2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827584" y="915566"/>
            <a:ext cx="7776864" cy="760336"/>
          </a:xfrm>
          <a:prstGeom prst="rect">
            <a:avLst/>
          </a:prstGeom>
        </p:spPr>
        <p:txBody>
          <a:bodyPr wrap="square" lIns="68580" tIns="34290" rIns="68580" bIns="34290">
            <a:spAutoFit/>
          </a:bodyPr>
          <a:lstStyle/>
          <a:p>
            <a:pPr>
              <a:lnSpc>
                <a:spcPct val="130000"/>
              </a:lnSpc>
            </a:pPr>
            <a:endParaRPr lang="en-US" altLang="zh-CN" dirty="0"/>
          </a:p>
          <a:p>
            <a:pPr>
              <a:lnSpc>
                <a:spcPct val="130000"/>
              </a:lnSpc>
            </a:pPr>
            <a:endParaRPr lang="en-US" altLang="zh-CN" dirty="0"/>
          </a:p>
        </p:txBody>
      </p:sp>
      <p:sp>
        <p:nvSpPr>
          <p:cNvPr id="5" name="圆角矩形 3"/>
          <p:cNvSpPr/>
          <p:nvPr/>
        </p:nvSpPr>
        <p:spPr>
          <a:xfrm>
            <a:off x="166820" y="351454"/>
            <a:ext cx="2388956" cy="420096"/>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dirty="0">
                <a:solidFill>
                  <a:schemeClr val="tx1"/>
                </a:solidFill>
                <a:latin typeface="黑体" panose="02010609060101010101" pitchFamily="49" charset="-122"/>
                <a:ea typeface="黑体" panose="02010609060101010101" pitchFamily="49" charset="-122"/>
              </a:rPr>
              <a:t>4.2 </a:t>
            </a:r>
            <a:r>
              <a:rPr lang="zh-CN" altLang="en-US" dirty="0">
                <a:solidFill>
                  <a:schemeClr val="tx1"/>
                </a:solidFill>
                <a:latin typeface="黑体" panose="02010609060101010101" pitchFamily="49" charset="-122"/>
                <a:ea typeface="黑体" panose="02010609060101010101" pitchFamily="49" charset="-122"/>
              </a:rPr>
              <a:t>人物关系检索</a:t>
            </a:r>
            <a:endParaRPr lang="zh-CN" altLang="en-US" dirty="0">
              <a:solidFill>
                <a:schemeClr val="tx1"/>
              </a:solidFill>
              <a:latin typeface="黑体" panose="02010609060101010101" pitchFamily="49" charset="-122"/>
              <a:ea typeface="黑体" panose="02010609060101010101" pitchFamily="49" charset="-122"/>
            </a:endParaRPr>
          </a:p>
        </p:txBody>
      </p:sp>
      <p:pic>
        <p:nvPicPr>
          <p:cNvPr id="8" name="图片 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83568" y="915566"/>
            <a:ext cx="7776863" cy="4104964"/>
          </a:xfrm>
          <a:prstGeom prst="rect">
            <a:avLst/>
          </a:prstGeom>
        </p:spPr>
      </p:pic>
    </p:spTree>
  </p:cSld>
  <p:clrMapOvr>
    <a:masterClrMapping/>
  </p:clrMapOvr>
  <p:transition spd="med"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2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nodePh="1">
                                  <p:stCondLst>
                                    <p:cond delay="1200"/>
                                  </p:stCondLst>
                                  <p:endCondLst>
                                    <p:cond evt="begin" delay="0">
                                      <p:tn val="8"/>
                                    </p:cond>
                                  </p:end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827584" y="915566"/>
            <a:ext cx="7776864" cy="760336"/>
          </a:xfrm>
          <a:prstGeom prst="rect">
            <a:avLst/>
          </a:prstGeom>
        </p:spPr>
        <p:txBody>
          <a:bodyPr wrap="square" lIns="68580" tIns="34290" rIns="68580" bIns="34290">
            <a:spAutoFit/>
          </a:bodyPr>
          <a:lstStyle/>
          <a:p>
            <a:pPr>
              <a:lnSpc>
                <a:spcPct val="130000"/>
              </a:lnSpc>
            </a:pPr>
            <a:endParaRPr lang="en-US" altLang="zh-CN" dirty="0"/>
          </a:p>
          <a:p>
            <a:pPr>
              <a:lnSpc>
                <a:spcPct val="130000"/>
              </a:lnSpc>
            </a:pPr>
            <a:endParaRPr lang="en-US" altLang="zh-CN" dirty="0"/>
          </a:p>
        </p:txBody>
      </p:sp>
      <p:sp>
        <p:nvSpPr>
          <p:cNvPr id="5" name="圆角矩形 3"/>
          <p:cNvSpPr/>
          <p:nvPr/>
        </p:nvSpPr>
        <p:spPr>
          <a:xfrm>
            <a:off x="166820" y="351454"/>
            <a:ext cx="2316948" cy="420096"/>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dirty="0">
                <a:solidFill>
                  <a:schemeClr val="tx1"/>
                </a:solidFill>
                <a:latin typeface="黑体" panose="02010609060101010101" pitchFamily="49" charset="-122"/>
                <a:ea typeface="黑体" panose="02010609060101010101" pitchFamily="49" charset="-122"/>
              </a:rPr>
              <a:t>4.3 </a:t>
            </a:r>
            <a:r>
              <a:rPr lang="zh-CN" altLang="en-US" dirty="0">
                <a:solidFill>
                  <a:schemeClr val="tx1"/>
                </a:solidFill>
                <a:latin typeface="黑体" panose="02010609060101010101" pitchFamily="49" charset="-122"/>
                <a:ea typeface="黑体" panose="02010609060101010101" pitchFamily="49" charset="-122"/>
              </a:rPr>
              <a:t>人物关系全貌</a:t>
            </a:r>
            <a:endParaRPr lang="zh-CN" altLang="en-US" dirty="0">
              <a:solidFill>
                <a:schemeClr val="tx1"/>
              </a:solidFill>
              <a:latin typeface="黑体" panose="02010609060101010101" pitchFamily="49" charset="-122"/>
              <a:ea typeface="黑体" panose="02010609060101010101" pitchFamily="49" charset="-122"/>
            </a:endParaRPr>
          </a:p>
        </p:txBody>
      </p:sp>
      <p:pic>
        <p:nvPicPr>
          <p:cNvPr id="7" name="图片 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734526" y="1077492"/>
            <a:ext cx="7674947" cy="3714554"/>
          </a:xfrm>
          <a:prstGeom prst="rect">
            <a:avLst/>
          </a:prstGeom>
        </p:spPr>
      </p:pic>
    </p:spTree>
  </p:cSld>
  <p:clrMapOvr>
    <a:masterClrMapping/>
  </p:clrMapOvr>
  <p:transition spd="med"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nodePh="1">
                                  <p:stCondLst>
                                    <p:cond delay="900"/>
                                  </p:stCondLst>
                                  <p:endCondLst>
                                    <p:cond evt="begin" delay="0">
                                      <p:tn val="8"/>
                                    </p:cond>
                                  </p:end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PA_组合 96"/>
          <p:cNvGrpSpPr/>
          <p:nvPr>
            <p:custDataLst>
              <p:tags r:id="rId1"/>
            </p:custDataLst>
          </p:nvPr>
        </p:nvGrpSpPr>
        <p:grpSpPr>
          <a:xfrm>
            <a:off x="4235438" y="1371930"/>
            <a:ext cx="570267" cy="405236"/>
            <a:chOff x="3124201" y="3046414"/>
            <a:chExt cx="1047750" cy="744538"/>
          </a:xfrm>
          <a:solidFill>
            <a:schemeClr val="accent2"/>
          </a:solidFill>
        </p:grpSpPr>
        <p:sp>
          <p:nvSpPr>
            <p:cNvPr id="98" name="chenying0907 242"/>
            <p:cNvSpPr>
              <a:spLocks noEditPoints="1"/>
            </p:cNvSpPr>
            <p:nvPr/>
          </p:nvSpPr>
          <p:spPr bwMode="auto">
            <a:xfrm>
              <a:off x="3124201" y="3046414"/>
              <a:ext cx="1047750" cy="744538"/>
            </a:xfrm>
            <a:custGeom>
              <a:avLst/>
              <a:gdLst>
                <a:gd name="T0" fmla="*/ 433 w 487"/>
                <a:gd name="T1" fmla="*/ 65 h 347"/>
                <a:gd name="T2" fmla="*/ 375 w 487"/>
                <a:gd name="T3" fmla="*/ 19 h 347"/>
                <a:gd name="T4" fmla="*/ 326 w 487"/>
                <a:gd name="T5" fmla="*/ 68 h 347"/>
                <a:gd name="T6" fmla="*/ 272 w 487"/>
                <a:gd name="T7" fmla="*/ 88 h 347"/>
                <a:gd name="T8" fmla="*/ 154 w 487"/>
                <a:gd name="T9" fmla="*/ 207 h 347"/>
                <a:gd name="T10" fmla="*/ 266 w 487"/>
                <a:gd name="T11" fmla="*/ 157 h 347"/>
                <a:gd name="T12" fmla="*/ 362 w 487"/>
                <a:gd name="T13" fmla="*/ 213 h 347"/>
                <a:gd name="T14" fmla="*/ 302 w 487"/>
                <a:gd name="T15" fmla="*/ 203 h 347"/>
                <a:gd name="T16" fmla="*/ 298 w 487"/>
                <a:gd name="T17" fmla="*/ 211 h 347"/>
                <a:gd name="T18" fmla="*/ 339 w 487"/>
                <a:gd name="T19" fmla="*/ 250 h 347"/>
                <a:gd name="T20" fmla="*/ 274 w 487"/>
                <a:gd name="T21" fmla="*/ 240 h 347"/>
                <a:gd name="T22" fmla="*/ 336 w 487"/>
                <a:gd name="T23" fmla="*/ 265 h 347"/>
                <a:gd name="T24" fmla="*/ 290 w 487"/>
                <a:gd name="T25" fmla="*/ 274 h 347"/>
                <a:gd name="T26" fmla="*/ 289 w 487"/>
                <a:gd name="T27" fmla="*/ 283 h 347"/>
                <a:gd name="T28" fmla="*/ 294 w 487"/>
                <a:gd name="T29" fmla="*/ 306 h 347"/>
                <a:gd name="T30" fmla="*/ 263 w 487"/>
                <a:gd name="T31" fmla="*/ 283 h 347"/>
                <a:gd name="T32" fmla="*/ 215 w 487"/>
                <a:gd name="T33" fmla="*/ 275 h 347"/>
                <a:gd name="T34" fmla="*/ 182 w 487"/>
                <a:gd name="T35" fmla="*/ 245 h 347"/>
                <a:gd name="T36" fmla="*/ 126 w 487"/>
                <a:gd name="T37" fmla="*/ 255 h 347"/>
                <a:gd name="T38" fmla="*/ 98 w 487"/>
                <a:gd name="T39" fmla="*/ 232 h 347"/>
                <a:gd name="T40" fmla="*/ 133 w 487"/>
                <a:gd name="T41" fmla="*/ 137 h 347"/>
                <a:gd name="T42" fmla="*/ 193 w 487"/>
                <a:gd name="T43" fmla="*/ 112 h 347"/>
                <a:gd name="T44" fmla="*/ 191 w 487"/>
                <a:gd name="T45" fmla="*/ 99 h 347"/>
                <a:gd name="T46" fmla="*/ 152 w 487"/>
                <a:gd name="T47" fmla="*/ 102 h 347"/>
                <a:gd name="T48" fmla="*/ 126 w 487"/>
                <a:gd name="T49" fmla="*/ 68 h 347"/>
                <a:gd name="T50" fmla="*/ 14 w 487"/>
                <a:gd name="T51" fmla="*/ 187 h 347"/>
                <a:gd name="T52" fmla="*/ 59 w 487"/>
                <a:gd name="T53" fmla="*/ 256 h 347"/>
                <a:gd name="T54" fmla="*/ 118 w 487"/>
                <a:gd name="T55" fmla="*/ 263 h 347"/>
                <a:gd name="T56" fmla="*/ 129 w 487"/>
                <a:gd name="T57" fmla="*/ 293 h 347"/>
                <a:gd name="T58" fmla="*/ 160 w 487"/>
                <a:gd name="T59" fmla="*/ 298 h 347"/>
                <a:gd name="T60" fmla="*/ 192 w 487"/>
                <a:gd name="T61" fmla="*/ 320 h 347"/>
                <a:gd name="T62" fmla="*/ 229 w 487"/>
                <a:gd name="T63" fmla="*/ 341 h 347"/>
                <a:gd name="T64" fmla="*/ 294 w 487"/>
                <a:gd name="T65" fmla="*/ 317 h 347"/>
                <a:gd name="T66" fmla="*/ 349 w 487"/>
                <a:gd name="T67" fmla="*/ 277 h 347"/>
                <a:gd name="T68" fmla="*/ 374 w 487"/>
                <a:gd name="T69" fmla="*/ 239 h 347"/>
                <a:gd name="T70" fmla="*/ 431 w 487"/>
                <a:gd name="T71" fmla="*/ 218 h 347"/>
                <a:gd name="T72" fmla="*/ 470 w 487"/>
                <a:gd name="T73" fmla="*/ 135 h 347"/>
                <a:gd name="T74" fmla="*/ 39 w 487"/>
                <a:gd name="T75" fmla="*/ 224 h 347"/>
                <a:gd name="T76" fmla="*/ 84 w 487"/>
                <a:gd name="T77" fmla="*/ 79 h 347"/>
                <a:gd name="T78" fmla="*/ 141 w 487"/>
                <a:gd name="T79" fmla="*/ 93 h 347"/>
                <a:gd name="T80" fmla="*/ 123 w 487"/>
                <a:gd name="T81" fmla="*/ 138 h 347"/>
                <a:gd name="T82" fmla="*/ 138 w 487"/>
                <a:gd name="T83" fmla="*/ 282 h 347"/>
                <a:gd name="T84" fmla="*/ 136 w 487"/>
                <a:gd name="T85" fmla="*/ 254 h 347"/>
                <a:gd name="T86" fmla="*/ 183 w 487"/>
                <a:gd name="T87" fmla="*/ 301 h 347"/>
                <a:gd name="T88" fmla="*/ 203 w 487"/>
                <a:gd name="T89" fmla="*/ 261 h 347"/>
                <a:gd name="T90" fmla="*/ 228 w 487"/>
                <a:gd name="T91" fmla="*/ 309 h 347"/>
                <a:gd name="T92" fmla="*/ 213 w 487"/>
                <a:gd name="T93" fmla="*/ 282 h 347"/>
                <a:gd name="T94" fmla="*/ 231 w 487"/>
                <a:gd name="T95" fmla="*/ 300 h 347"/>
                <a:gd name="T96" fmla="*/ 231 w 487"/>
                <a:gd name="T97" fmla="*/ 325 h 347"/>
                <a:gd name="T98" fmla="*/ 243 w 487"/>
                <a:gd name="T99" fmla="*/ 303 h 347"/>
                <a:gd name="T100" fmla="*/ 260 w 487"/>
                <a:gd name="T101" fmla="*/ 313 h 347"/>
                <a:gd name="T102" fmla="*/ 375 w 487"/>
                <a:gd name="T103" fmla="*/ 197 h 347"/>
                <a:gd name="T104" fmla="*/ 311 w 487"/>
                <a:gd name="T105" fmla="*/ 160 h 347"/>
                <a:gd name="T106" fmla="*/ 201 w 487"/>
                <a:gd name="T107" fmla="*/ 196 h 347"/>
                <a:gd name="T108" fmla="*/ 172 w 487"/>
                <a:gd name="T109" fmla="*/ 194 h 347"/>
                <a:gd name="T110" fmla="*/ 308 w 487"/>
                <a:gd name="T111" fmla="*/ 102 h 347"/>
                <a:gd name="T112" fmla="*/ 339 w 487"/>
                <a:gd name="T113" fmla="*/ 82 h 347"/>
                <a:gd name="T114" fmla="*/ 388 w 487"/>
                <a:gd name="T115" fmla="*/ 163 h 347"/>
                <a:gd name="T116" fmla="*/ 464 w 487"/>
                <a:gd name="T117" fmla="*/ 171 h 347"/>
                <a:gd name="T118" fmla="*/ 421 w 487"/>
                <a:gd name="T119" fmla="*/ 196 h 347"/>
                <a:gd name="T120" fmla="*/ 339 w 487"/>
                <a:gd name="T121" fmla="*/ 71 h 347"/>
                <a:gd name="T122" fmla="*/ 392 w 487"/>
                <a:gd name="T123" fmla="*/ 23 h 347"/>
                <a:gd name="T124" fmla="*/ 428 w 487"/>
                <a:gd name="T125" fmla="*/ 83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87" h="347">
                  <a:moveTo>
                    <a:pt x="470" y="135"/>
                  </a:moveTo>
                  <a:cubicBezTo>
                    <a:pt x="463" y="124"/>
                    <a:pt x="459" y="111"/>
                    <a:pt x="453" y="100"/>
                  </a:cubicBezTo>
                  <a:cubicBezTo>
                    <a:pt x="446" y="88"/>
                    <a:pt x="439" y="77"/>
                    <a:pt x="433" y="65"/>
                  </a:cubicBezTo>
                  <a:cubicBezTo>
                    <a:pt x="429" y="55"/>
                    <a:pt x="425" y="44"/>
                    <a:pt x="421" y="34"/>
                  </a:cubicBezTo>
                  <a:cubicBezTo>
                    <a:pt x="418" y="27"/>
                    <a:pt x="414" y="14"/>
                    <a:pt x="409" y="10"/>
                  </a:cubicBezTo>
                  <a:cubicBezTo>
                    <a:pt x="399" y="0"/>
                    <a:pt x="384" y="15"/>
                    <a:pt x="375" y="19"/>
                  </a:cubicBezTo>
                  <a:cubicBezTo>
                    <a:pt x="365" y="25"/>
                    <a:pt x="355" y="31"/>
                    <a:pt x="346" y="38"/>
                  </a:cubicBezTo>
                  <a:cubicBezTo>
                    <a:pt x="340" y="42"/>
                    <a:pt x="331" y="47"/>
                    <a:pt x="327" y="53"/>
                  </a:cubicBezTo>
                  <a:cubicBezTo>
                    <a:pt x="323" y="58"/>
                    <a:pt x="324" y="63"/>
                    <a:pt x="326" y="68"/>
                  </a:cubicBezTo>
                  <a:cubicBezTo>
                    <a:pt x="328" y="71"/>
                    <a:pt x="329" y="74"/>
                    <a:pt x="331" y="76"/>
                  </a:cubicBezTo>
                  <a:cubicBezTo>
                    <a:pt x="325" y="81"/>
                    <a:pt x="320" y="86"/>
                    <a:pt x="313" y="89"/>
                  </a:cubicBezTo>
                  <a:cubicBezTo>
                    <a:pt x="299" y="93"/>
                    <a:pt x="285" y="90"/>
                    <a:pt x="272" y="88"/>
                  </a:cubicBezTo>
                  <a:cubicBezTo>
                    <a:pt x="254" y="84"/>
                    <a:pt x="239" y="86"/>
                    <a:pt x="225" y="98"/>
                  </a:cubicBezTo>
                  <a:cubicBezTo>
                    <a:pt x="208" y="113"/>
                    <a:pt x="193" y="132"/>
                    <a:pt x="181" y="151"/>
                  </a:cubicBezTo>
                  <a:cubicBezTo>
                    <a:pt x="172" y="165"/>
                    <a:pt x="153" y="190"/>
                    <a:pt x="154" y="207"/>
                  </a:cubicBezTo>
                  <a:cubicBezTo>
                    <a:pt x="156" y="220"/>
                    <a:pt x="169" y="227"/>
                    <a:pt x="181" y="226"/>
                  </a:cubicBezTo>
                  <a:cubicBezTo>
                    <a:pt x="199" y="224"/>
                    <a:pt x="218" y="200"/>
                    <a:pt x="229" y="188"/>
                  </a:cubicBezTo>
                  <a:cubicBezTo>
                    <a:pt x="238" y="176"/>
                    <a:pt x="249" y="158"/>
                    <a:pt x="266" y="157"/>
                  </a:cubicBezTo>
                  <a:cubicBezTo>
                    <a:pt x="279" y="157"/>
                    <a:pt x="290" y="166"/>
                    <a:pt x="301" y="170"/>
                  </a:cubicBezTo>
                  <a:cubicBezTo>
                    <a:pt x="313" y="175"/>
                    <a:pt x="329" y="184"/>
                    <a:pt x="343" y="186"/>
                  </a:cubicBezTo>
                  <a:cubicBezTo>
                    <a:pt x="354" y="192"/>
                    <a:pt x="364" y="197"/>
                    <a:pt x="362" y="213"/>
                  </a:cubicBezTo>
                  <a:cubicBezTo>
                    <a:pt x="362" y="214"/>
                    <a:pt x="362" y="215"/>
                    <a:pt x="361" y="216"/>
                  </a:cubicBezTo>
                  <a:cubicBezTo>
                    <a:pt x="349" y="213"/>
                    <a:pt x="336" y="211"/>
                    <a:pt x="324" y="208"/>
                  </a:cubicBezTo>
                  <a:cubicBezTo>
                    <a:pt x="317" y="206"/>
                    <a:pt x="309" y="205"/>
                    <a:pt x="302" y="203"/>
                  </a:cubicBezTo>
                  <a:cubicBezTo>
                    <a:pt x="297" y="202"/>
                    <a:pt x="286" y="202"/>
                    <a:pt x="282" y="199"/>
                  </a:cubicBezTo>
                  <a:cubicBezTo>
                    <a:pt x="280" y="198"/>
                    <a:pt x="277" y="202"/>
                    <a:pt x="280" y="204"/>
                  </a:cubicBezTo>
                  <a:cubicBezTo>
                    <a:pt x="285" y="208"/>
                    <a:pt x="292" y="209"/>
                    <a:pt x="298" y="211"/>
                  </a:cubicBezTo>
                  <a:cubicBezTo>
                    <a:pt x="306" y="213"/>
                    <a:pt x="314" y="216"/>
                    <a:pt x="321" y="219"/>
                  </a:cubicBezTo>
                  <a:cubicBezTo>
                    <a:pt x="331" y="222"/>
                    <a:pt x="343" y="227"/>
                    <a:pt x="354" y="228"/>
                  </a:cubicBezTo>
                  <a:cubicBezTo>
                    <a:pt x="348" y="235"/>
                    <a:pt x="341" y="242"/>
                    <a:pt x="339" y="250"/>
                  </a:cubicBezTo>
                  <a:cubicBezTo>
                    <a:pt x="339" y="251"/>
                    <a:pt x="338" y="252"/>
                    <a:pt x="338" y="254"/>
                  </a:cubicBezTo>
                  <a:cubicBezTo>
                    <a:pt x="331" y="251"/>
                    <a:pt x="323" y="250"/>
                    <a:pt x="317" y="249"/>
                  </a:cubicBezTo>
                  <a:cubicBezTo>
                    <a:pt x="303" y="245"/>
                    <a:pt x="288" y="242"/>
                    <a:pt x="274" y="240"/>
                  </a:cubicBezTo>
                  <a:cubicBezTo>
                    <a:pt x="273" y="240"/>
                    <a:pt x="272" y="242"/>
                    <a:pt x="273" y="242"/>
                  </a:cubicBezTo>
                  <a:cubicBezTo>
                    <a:pt x="289" y="248"/>
                    <a:pt x="305" y="253"/>
                    <a:pt x="321" y="259"/>
                  </a:cubicBezTo>
                  <a:cubicBezTo>
                    <a:pt x="325" y="260"/>
                    <a:pt x="331" y="263"/>
                    <a:pt x="336" y="265"/>
                  </a:cubicBezTo>
                  <a:cubicBezTo>
                    <a:pt x="335" y="266"/>
                    <a:pt x="335" y="268"/>
                    <a:pt x="334" y="270"/>
                  </a:cubicBezTo>
                  <a:cubicBezTo>
                    <a:pt x="331" y="276"/>
                    <a:pt x="325" y="280"/>
                    <a:pt x="320" y="286"/>
                  </a:cubicBezTo>
                  <a:cubicBezTo>
                    <a:pt x="311" y="280"/>
                    <a:pt x="300" y="278"/>
                    <a:pt x="290" y="274"/>
                  </a:cubicBezTo>
                  <a:cubicBezTo>
                    <a:pt x="279" y="269"/>
                    <a:pt x="268" y="265"/>
                    <a:pt x="257" y="259"/>
                  </a:cubicBezTo>
                  <a:cubicBezTo>
                    <a:pt x="255" y="258"/>
                    <a:pt x="252" y="262"/>
                    <a:pt x="255" y="263"/>
                  </a:cubicBezTo>
                  <a:cubicBezTo>
                    <a:pt x="266" y="271"/>
                    <a:pt x="277" y="278"/>
                    <a:pt x="289" y="283"/>
                  </a:cubicBezTo>
                  <a:cubicBezTo>
                    <a:pt x="296" y="287"/>
                    <a:pt x="305" y="292"/>
                    <a:pt x="314" y="292"/>
                  </a:cubicBezTo>
                  <a:cubicBezTo>
                    <a:pt x="311" y="295"/>
                    <a:pt x="307" y="298"/>
                    <a:pt x="303" y="300"/>
                  </a:cubicBezTo>
                  <a:cubicBezTo>
                    <a:pt x="299" y="302"/>
                    <a:pt x="296" y="303"/>
                    <a:pt x="294" y="306"/>
                  </a:cubicBezTo>
                  <a:cubicBezTo>
                    <a:pt x="289" y="305"/>
                    <a:pt x="284" y="307"/>
                    <a:pt x="280" y="307"/>
                  </a:cubicBezTo>
                  <a:cubicBezTo>
                    <a:pt x="277" y="307"/>
                    <a:pt x="275" y="308"/>
                    <a:pt x="272" y="308"/>
                  </a:cubicBezTo>
                  <a:cubicBezTo>
                    <a:pt x="273" y="298"/>
                    <a:pt x="273" y="286"/>
                    <a:pt x="263" y="283"/>
                  </a:cubicBezTo>
                  <a:cubicBezTo>
                    <a:pt x="258" y="281"/>
                    <a:pt x="251" y="281"/>
                    <a:pt x="245" y="284"/>
                  </a:cubicBezTo>
                  <a:cubicBezTo>
                    <a:pt x="244" y="278"/>
                    <a:pt x="242" y="272"/>
                    <a:pt x="239" y="269"/>
                  </a:cubicBezTo>
                  <a:cubicBezTo>
                    <a:pt x="233" y="263"/>
                    <a:pt x="222" y="268"/>
                    <a:pt x="215" y="275"/>
                  </a:cubicBezTo>
                  <a:cubicBezTo>
                    <a:pt x="216" y="264"/>
                    <a:pt x="212" y="251"/>
                    <a:pt x="200" y="249"/>
                  </a:cubicBezTo>
                  <a:cubicBezTo>
                    <a:pt x="195" y="249"/>
                    <a:pt x="188" y="250"/>
                    <a:pt x="183" y="254"/>
                  </a:cubicBezTo>
                  <a:cubicBezTo>
                    <a:pt x="183" y="251"/>
                    <a:pt x="183" y="248"/>
                    <a:pt x="182" y="245"/>
                  </a:cubicBezTo>
                  <a:cubicBezTo>
                    <a:pt x="176" y="224"/>
                    <a:pt x="160" y="226"/>
                    <a:pt x="143" y="235"/>
                  </a:cubicBezTo>
                  <a:cubicBezTo>
                    <a:pt x="135" y="239"/>
                    <a:pt x="129" y="247"/>
                    <a:pt x="127" y="256"/>
                  </a:cubicBezTo>
                  <a:cubicBezTo>
                    <a:pt x="127" y="255"/>
                    <a:pt x="126" y="255"/>
                    <a:pt x="126" y="255"/>
                  </a:cubicBezTo>
                  <a:cubicBezTo>
                    <a:pt x="126" y="255"/>
                    <a:pt x="126" y="254"/>
                    <a:pt x="125" y="254"/>
                  </a:cubicBezTo>
                  <a:cubicBezTo>
                    <a:pt x="124" y="252"/>
                    <a:pt x="122" y="251"/>
                    <a:pt x="120" y="252"/>
                  </a:cubicBezTo>
                  <a:cubicBezTo>
                    <a:pt x="125" y="249"/>
                    <a:pt x="99" y="234"/>
                    <a:pt x="98" y="232"/>
                  </a:cubicBezTo>
                  <a:cubicBezTo>
                    <a:pt x="93" y="223"/>
                    <a:pt x="104" y="205"/>
                    <a:pt x="108" y="198"/>
                  </a:cubicBezTo>
                  <a:cubicBezTo>
                    <a:pt x="113" y="188"/>
                    <a:pt x="119" y="180"/>
                    <a:pt x="123" y="170"/>
                  </a:cubicBezTo>
                  <a:cubicBezTo>
                    <a:pt x="127" y="159"/>
                    <a:pt x="129" y="148"/>
                    <a:pt x="133" y="137"/>
                  </a:cubicBezTo>
                  <a:cubicBezTo>
                    <a:pt x="136" y="130"/>
                    <a:pt x="141" y="119"/>
                    <a:pt x="149" y="117"/>
                  </a:cubicBezTo>
                  <a:cubicBezTo>
                    <a:pt x="156" y="115"/>
                    <a:pt x="166" y="119"/>
                    <a:pt x="174" y="118"/>
                  </a:cubicBezTo>
                  <a:cubicBezTo>
                    <a:pt x="181" y="117"/>
                    <a:pt x="187" y="115"/>
                    <a:pt x="193" y="112"/>
                  </a:cubicBezTo>
                  <a:cubicBezTo>
                    <a:pt x="204" y="107"/>
                    <a:pt x="214" y="103"/>
                    <a:pt x="224" y="98"/>
                  </a:cubicBezTo>
                  <a:cubicBezTo>
                    <a:pt x="226" y="97"/>
                    <a:pt x="225" y="95"/>
                    <a:pt x="224" y="95"/>
                  </a:cubicBezTo>
                  <a:cubicBezTo>
                    <a:pt x="213" y="90"/>
                    <a:pt x="202" y="93"/>
                    <a:pt x="191" y="99"/>
                  </a:cubicBezTo>
                  <a:cubicBezTo>
                    <a:pt x="186" y="102"/>
                    <a:pt x="184" y="103"/>
                    <a:pt x="178" y="104"/>
                  </a:cubicBezTo>
                  <a:cubicBezTo>
                    <a:pt x="168" y="106"/>
                    <a:pt x="163" y="103"/>
                    <a:pt x="153" y="102"/>
                  </a:cubicBezTo>
                  <a:cubicBezTo>
                    <a:pt x="153" y="102"/>
                    <a:pt x="152" y="102"/>
                    <a:pt x="152" y="102"/>
                  </a:cubicBezTo>
                  <a:cubicBezTo>
                    <a:pt x="153" y="98"/>
                    <a:pt x="155" y="95"/>
                    <a:pt x="155" y="91"/>
                  </a:cubicBezTo>
                  <a:cubicBezTo>
                    <a:pt x="156" y="87"/>
                    <a:pt x="154" y="85"/>
                    <a:pt x="150" y="83"/>
                  </a:cubicBezTo>
                  <a:cubicBezTo>
                    <a:pt x="141" y="79"/>
                    <a:pt x="134" y="73"/>
                    <a:pt x="126" y="68"/>
                  </a:cubicBezTo>
                  <a:cubicBezTo>
                    <a:pt x="119" y="65"/>
                    <a:pt x="107" y="61"/>
                    <a:pt x="99" y="58"/>
                  </a:cubicBezTo>
                  <a:cubicBezTo>
                    <a:pt x="85" y="53"/>
                    <a:pt x="80" y="60"/>
                    <a:pt x="74" y="72"/>
                  </a:cubicBezTo>
                  <a:cubicBezTo>
                    <a:pt x="54" y="110"/>
                    <a:pt x="34" y="148"/>
                    <a:pt x="14" y="187"/>
                  </a:cubicBezTo>
                  <a:cubicBezTo>
                    <a:pt x="8" y="200"/>
                    <a:pt x="0" y="209"/>
                    <a:pt x="13" y="221"/>
                  </a:cubicBezTo>
                  <a:cubicBezTo>
                    <a:pt x="21" y="228"/>
                    <a:pt x="29" y="235"/>
                    <a:pt x="37" y="242"/>
                  </a:cubicBezTo>
                  <a:cubicBezTo>
                    <a:pt x="44" y="247"/>
                    <a:pt x="51" y="254"/>
                    <a:pt x="59" y="256"/>
                  </a:cubicBezTo>
                  <a:cubicBezTo>
                    <a:pt x="69" y="259"/>
                    <a:pt x="74" y="255"/>
                    <a:pt x="78" y="246"/>
                  </a:cubicBezTo>
                  <a:cubicBezTo>
                    <a:pt x="80" y="241"/>
                    <a:pt x="82" y="237"/>
                    <a:pt x="84" y="232"/>
                  </a:cubicBezTo>
                  <a:cubicBezTo>
                    <a:pt x="88" y="246"/>
                    <a:pt x="105" y="255"/>
                    <a:pt x="118" y="263"/>
                  </a:cubicBezTo>
                  <a:cubicBezTo>
                    <a:pt x="120" y="265"/>
                    <a:pt x="123" y="264"/>
                    <a:pt x="125" y="262"/>
                  </a:cubicBezTo>
                  <a:cubicBezTo>
                    <a:pt x="123" y="272"/>
                    <a:pt x="124" y="283"/>
                    <a:pt x="127" y="292"/>
                  </a:cubicBezTo>
                  <a:cubicBezTo>
                    <a:pt x="127" y="293"/>
                    <a:pt x="128" y="293"/>
                    <a:pt x="129" y="293"/>
                  </a:cubicBezTo>
                  <a:cubicBezTo>
                    <a:pt x="131" y="294"/>
                    <a:pt x="131" y="294"/>
                    <a:pt x="131" y="294"/>
                  </a:cubicBezTo>
                  <a:cubicBezTo>
                    <a:pt x="132" y="294"/>
                    <a:pt x="132" y="293"/>
                    <a:pt x="133" y="293"/>
                  </a:cubicBezTo>
                  <a:cubicBezTo>
                    <a:pt x="137" y="300"/>
                    <a:pt x="152" y="301"/>
                    <a:pt x="160" y="298"/>
                  </a:cubicBezTo>
                  <a:cubicBezTo>
                    <a:pt x="160" y="307"/>
                    <a:pt x="171" y="316"/>
                    <a:pt x="179" y="316"/>
                  </a:cubicBezTo>
                  <a:cubicBezTo>
                    <a:pt x="183" y="315"/>
                    <a:pt x="188" y="314"/>
                    <a:pt x="191" y="311"/>
                  </a:cubicBezTo>
                  <a:cubicBezTo>
                    <a:pt x="190" y="314"/>
                    <a:pt x="190" y="317"/>
                    <a:pt x="192" y="320"/>
                  </a:cubicBezTo>
                  <a:cubicBezTo>
                    <a:pt x="196" y="326"/>
                    <a:pt x="205" y="330"/>
                    <a:pt x="212" y="330"/>
                  </a:cubicBezTo>
                  <a:cubicBezTo>
                    <a:pt x="217" y="330"/>
                    <a:pt x="222" y="328"/>
                    <a:pt x="226" y="326"/>
                  </a:cubicBezTo>
                  <a:cubicBezTo>
                    <a:pt x="224" y="332"/>
                    <a:pt x="223" y="337"/>
                    <a:pt x="229" y="341"/>
                  </a:cubicBezTo>
                  <a:cubicBezTo>
                    <a:pt x="233" y="346"/>
                    <a:pt x="241" y="347"/>
                    <a:pt x="247" y="345"/>
                  </a:cubicBezTo>
                  <a:cubicBezTo>
                    <a:pt x="260" y="342"/>
                    <a:pt x="269" y="327"/>
                    <a:pt x="271" y="314"/>
                  </a:cubicBezTo>
                  <a:cubicBezTo>
                    <a:pt x="278" y="317"/>
                    <a:pt x="288" y="318"/>
                    <a:pt x="294" y="317"/>
                  </a:cubicBezTo>
                  <a:cubicBezTo>
                    <a:pt x="296" y="317"/>
                    <a:pt x="297" y="316"/>
                    <a:pt x="298" y="315"/>
                  </a:cubicBezTo>
                  <a:cubicBezTo>
                    <a:pt x="310" y="316"/>
                    <a:pt x="322" y="304"/>
                    <a:pt x="330" y="296"/>
                  </a:cubicBezTo>
                  <a:cubicBezTo>
                    <a:pt x="335" y="290"/>
                    <a:pt x="345" y="285"/>
                    <a:pt x="349" y="277"/>
                  </a:cubicBezTo>
                  <a:cubicBezTo>
                    <a:pt x="354" y="267"/>
                    <a:pt x="350" y="255"/>
                    <a:pt x="357" y="244"/>
                  </a:cubicBezTo>
                  <a:cubicBezTo>
                    <a:pt x="359" y="242"/>
                    <a:pt x="361" y="240"/>
                    <a:pt x="363" y="238"/>
                  </a:cubicBezTo>
                  <a:cubicBezTo>
                    <a:pt x="363" y="243"/>
                    <a:pt x="371" y="243"/>
                    <a:pt x="374" y="239"/>
                  </a:cubicBezTo>
                  <a:cubicBezTo>
                    <a:pt x="383" y="226"/>
                    <a:pt x="402" y="222"/>
                    <a:pt x="414" y="211"/>
                  </a:cubicBezTo>
                  <a:cubicBezTo>
                    <a:pt x="415" y="214"/>
                    <a:pt x="418" y="217"/>
                    <a:pt x="419" y="218"/>
                  </a:cubicBezTo>
                  <a:cubicBezTo>
                    <a:pt x="423" y="221"/>
                    <a:pt x="427" y="220"/>
                    <a:pt x="431" y="218"/>
                  </a:cubicBezTo>
                  <a:cubicBezTo>
                    <a:pt x="440" y="214"/>
                    <a:pt x="447" y="205"/>
                    <a:pt x="454" y="199"/>
                  </a:cubicBezTo>
                  <a:cubicBezTo>
                    <a:pt x="461" y="192"/>
                    <a:pt x="473" y="186"/>
                    <a:pt x="479" y="178"/>
                  </a:cubicBezTo>
                  <a:cubicBezTo>
                    <a:pt x="487" y="165"/>
                    <a:pt x="475" y="147"/>
                    <a:pt x="470" y="135"/>
                  </a:cubicBezTo>
                  <a:moveTo>
                    <a:pt x="89" y="207"/>
                  </a:moveTo>
                  <a:cubicBezTo>
                    <a:pt x="77" y="210"/>
                    <a:pt x="73" y="243"/>
                    <a:pt x="60" y="241"/>
                  </a:cubicBezTo>
                  <a:cubicBezTo>
                    <a:pt x="52" y="240"/>
                    <a:pt x="44" y="229"/>
                    <a:pt x="39" y="224"/>
                  </a:cubicBezTo>
                  <a:cubicBezTo>
                    <a:pt x="34" y="220"/>
                    <a:pt x="22" y="214"/>
                    <a:pt x="20" y="210"/>
                  </a:cubicBezTo>
                  <a:cubicBezTo>
                    <a:pt x="16" y="200"/>
                    <a:pt x="35" y="175"/>
                    <a:pt x="39" y="167"/>
                  </a:cubicBezTo>
                  <a:cubicBezTo>
                    <a:pt x="54" y="138"/>
                    <a:pt x="68" y="108"/>
                    <a:pt x="84" y="79"/>
                  </a:cubicBezTo>
                  <a:cubicBezTo>
                    <a:pt x="88" y="71"/>
                    <a:pt x="90" y="68"/>
                    <a:pt x="100" y="72"/>
                  </a:cubicBezTo>
                  <a:cubicBezTo>
                    <a:pt x="105" y="74"/>
                    <a:pt x="109" y="77"/>
                    <a:pt x="114" y="79"/>
                  </a:cubicBezTo>
                  <a:cubicBezTo>
                    <a:pt x="124" y="82"/>
                    <a:pt x="132" y="88"/>
                    <a:pt x="141" y="93"/>
                  </a:cubicBezTo>
                  <a:cubicBezTo>
                    <a:pt x="138" y="103"/>
                    <a:pt x="131" y="114"/>
                    <a:pt x="126" y="121"/>
                  </a:cubicBezTo>
                  <a:cubicBezTo>
                    <a:pt x="124" y="123"/>
                    <a:pt x="125" y="126"/>
                    <a:pt x="127" y="128"/>
                  </a:cubicBezTo>
                  <a:cubicBezTo>
                    <a:pt x="125" y="131"/>
                    <a:pt x="124" y="135"/>
                    <a:pt x="123" y="138"/>
                  </a:cubicBezTo>
                  <a:cubicBezTo>
                    <a:pt x="117" y="153"/>
                    <a:pt x="112" y="167"/>
                    <a:pt x="103" y="181"/>
                  </a:cubicBezTo>
                  <a:cubicBezTo>
                    <a:pt x="98" y="189"/>
                    <a:pt x="93" y="198"/>
                    <a:pt x="89" y="207"/>
                  </a:cubicBezTo>
                  <a:moveTo>
                    <a:pt x="138" y="282"/>
                  </a:moveTo>
                  <a:cubicBezTo>
                    <a:pt x="137" y="281"/>
                    <a:pt x="135" y="281"/>
                    <a:pt x="134" y="283"/>
                  </a:cubicBezTo>
                  <a:cubicBezTo>
                    <a:pt x="132" y="285"/>
                    <a:pt x="132" y="287"/>
                    <a:pt x="132" y="289"/>
                  </a:cubicBezTo>
                  <a:cubicBezTo>
                    <a:pt x="129" y="287"/>
                    <a:pt x="135" y="257"/>
                    <a:pt x="136" y="254"/>
                  </a:cubicBezTo>
                  <a:cubicBezTo>
                    <a:pt x="141" y="245"/>
                    <a:pt x="164" y="229"/>
                    <a:pt x="171" y="244"/>
                  </a:cubicBezTo>
                  <a:cubicBezTo>
                    <a:pt x="179" y="261"/>
                    <a:pt x="157" y="305"/>
                    <a:pt x="138" y="282"/>
                  </a:cubicBezTo>
                  <a:moveTo>
                    <a:pt x="183" y="301"/>
                  </a:moveTo>
                  <a:cubicBezTo>
                    <a:pt x="172" y="304"/>
                    <a:pt x="174" y="296"/>
                    <a:pt x="170" y="292"/>
                  </a:cubicBezTo>
                  <a:cubicBezTo>
                    <a:pt x="177" y="284"/>
                    <a:pt x="182" y="273"/>
                    <a:pt x="183" y="262"/>
                  </a:cubicBezTo>
                  <a:cubicBezTo>
                    <a:pt x="186" y="255"/>
                    <a:pt x="200" y="255"/>
                    <a:pt x="203" y="261"/>
                  </a:cubicBezTo>
                  <a:cubicBezTo>
                    <a:pt x="206" y="267"/>
                    <a:pt x="203" y="278"/>
                    <a:pt x="200" y="283"/>
                  </a:cubicBezTo>
                  <a:cubicBezTo>
                    <a:pt x="197" y="289"/>
                    <a:pt x="189" y="299"/>
                    <a:pt x="183" y="301"/>
                  </a:cubicBezTo>
                  <a:moveTo>
                    <a:pt x="228" y="309"/>
                  </a:moveTo>
                  <a:cubicBezTo>
                    <a:pt x="226" y="313"/>
                    <a:pt x="222" y="315"/>
                    <a:pt x="218" y="316"/>
                  </a:cubicBezTo>
                  <a:cubicBezTo>
                    <a:pt x="207" y="319"/>
                    <a:pt x="203" y="313"/>
                    <a:pt x="199" y="305"/>
                  </a:cubicBezTo>
                  <a:cubicBezTo>
                    <a:pt x="206" y="298"/>
                    <a:pt x="211" y="289"/>
                    <a:pt x="213" y="282"/>
                  </a:cubicBezTo>
                  <a:cubicBezTo>
                    <a:pt x="216" y="280"/>
                    <a:pt x="223" y="277"/>
                    <a:pt x="225" y="276"/>
                  </a:cubicBezTo>
                  <a:cubicBezTo>
                    <a:pt x="231" y="274"/>
                    <a:pt x="233" y="275"/>
                    <a:pt x="234" y="281"/>
                  </a:cubicBezTo>
                  <a:cubicBezTo>
                    <a:pt x="234" y="288"/>
                    <a:pt x="235" y="295"/>
                    <a:pt x="231" y="300"/>
                  </a:cubicBezTo>
                  <a:cubicBezTo>
                    <a:pt x="229" y="303"/>
                    <a:pt x="229" y="306"/>
                    <a:pt x="228" y="309"/>
                  </a:cubicBezTo>
                  <a:moveTo>
                    <a:pt x="260" y="313"/>
                  </a:moveTo>
                  <a:cubicBezTo>
                    <a:pt x="256" y="324"/>
                    <a:pt x="240" y="343"/>
                    <a:pt x="231" y="325"/>
                  </a:cubicBezTo>
                  <a:cubicBezTo>
                    <a:pt x="231" y="325"/>
                    <a:pt x="230" y="324"/>
                    <a:pt x="230" y="324"/>
                  </a:cubicBezTo>
                  <a:cubicBezTo>
                    <a:pt x="231" y="323"/>
                    <a:pt x="232" y="323"/>
                    <a:pt x="233" y="322"/>
                  </a:cubicBezTo>
                  <a:cubicBezTo>
                    <a:pt x="239" y="317"/>
                    <a:pt x="240" y="309"/>
                    <a:pt x="243" y="303"/>
                  </a:cubicBezTo>
                  <a:cubicBezTo>
                    <a:pt x="245" y="300"/>
                    <a:pt x="246" y="295"/>
                    <a:pt x="246" y="290"/>
                  </a:cubicBezTo>
                  <a:cubicBezTo>
                    <a:pt x="252" y="289"/>
                    <a:pt x="260" y="291"/>
                    <a:pt x="261" y="296"/>
                  </a:cubicBezTo>
                  <a:cubicBezTo>
                    <a:pt x="262" y="301"/>
                    <a:pt x="261" y="308"/>
                    <a:pt x="260" y="313"/>
                  </a:cubicBezTo>
                  <a:moveTo>
                    <a:pt x="392" y="208"/>
                  </a:moveTo>
                  <a:cubicBezTo>
                    <a:pt x="387" y="212"/>
                    <a:pt x="381" y="215"/>
                    <a:pt x="375" y="219"/>
                  </a:cubicBezTo>
                  <a:cubicBezTo>
                    <a:pt x="377" y="211"/>
                    <a:pt x="377" y="202"/>
                    <a:pt x="375" y="197"/>
                  </a:cubicBezTo>
                  <a:cubicBezTo>
                    <a:pt x="371" y="188"/>
                    <a:pt x="365" y="184"/>
                    <a:pt x="359" y="181"/>
                  </a:cubicBezTo>
                  <a:cubicBezTo>
                    <a:pt x="358" y="179"/>
                    <a:pt x="358" y="178"/>
                    <a:pt x="356" y="177"/>
                  </a:cubicBezTo>
                  <a:cubicBezTo>
                    <a:pt x="341" y="171"/>
                    <a:pt x="326" y="166"/>
                    <a:pt x="311" y="160"/>
                  </a:cubicBezTo>
                  <a:cubicBezTo>
                    <a:pt x="294" y="154"/>
                    <a:pt x="279" y="143"/>
                    <a:pt x="261" y="146"/>
                  </a:cubicBezTo>
                  <a:cubicBezTo>
                    <a:pt x="244" y="148"/>
                    <a:pt x="233" y="161"/>
                    <a:pt x="222" y="173"/>
                  </a:cubicBezTo>
                  <a:cubicBezTo>
                    <a:pt x="216" y="181"/>
                    <a:pt x="209" y="189"/>
                    <a:pt x="201" y="196"/>
                  </a:cubicBezTo>
                  <a:cubicBezTo>
                    <a:pt x="198" y="199"/>
                    <a:pt x="194" y="204"/>
                    <a:pt x="190" y="205"/>
                  </a:cubicBezTo>
                  <a:cubicBezTo>
                    <a:pt x="187" y="210"/>
                    <a:pt x="183" y="210"/>
                    <a:pt x="177" y="205"/>
                  </a:cubicBezTo>
                  <a:cubicBezTo>
                    <a:pt x="167" y="205"/>
                    <a:pt x="166" y="201"/>
                    <a:pt x="172" y="194"/>
                  </a:cubicBezTo>
                  <a:cubicBezTo>
                    <a:pt x="181" y="176"/>
                    <a:pt x="192" y="159"/>
                    <a:pt x="204" y="143"/>
                  </a:cubicBezTo>
                  <a:cubicBezTo>
                    <a:pt x="216" y="126"/>
                    <a:pt x="234" y="99"/>
                    <a:pt x="257" y="99"/>
                  </a:cubicBezTo>
                  <a:cubicBezTo>
                    <a:pt x="275" y="99"/>
                    <a:pt x="290" y="106"/>
                    <a:pt x="308" y="102"/>
                  </a:cubicBezTo>
                  <a:cubicBezTo>
                    <a:pt x="313" y="101"/>
                    <a:pt x="318" y="99"/>
                    <a:pt x="323" y="95"/>
                  </a:cubicBezTo>
                  <a:cubicBezTo>
                    <a:pt x="328" y="91"/>
                    <a:pt x="331" y="85"/>
                    <a:pt x="335" y="80"/>
                  </a:cubicBezTo>
                  <a:cubicBezTo>
                    <a:pt x="336" y="82"/>
                    <a:pt x="337" y="82"/>
                    <a:pt x="339" y="82"/>
                  </a:cubicBezTo>
                  <a:cubicBezTo>
                    <a:pt x="346" y="93"/>
                    <a:pt x="356" y="103"/>
                    <a:pt x="362" y="115"/>
                  </a:cubicBezTo>
                  <a:cubicBezTo>
                    <a:pt x="366" y="122"/>
                    <a:pt x="367" y="129"/>
                    <a:pt x="371" y="136"/>
                  </a:cubicBezTo>
                  <a:cubicBezTo>
                    <a:pt x="376" y="146"/>
                    <a:pt x="383" y="154"/>
                    <a:pt x="388" y="163"/>
                  </a:cubicBezTo>
                  <a:cubicBezTo>
                    <a:pt x="391" y="171"/>
                    <a:pt x="394" y="178"/>
                    <a:pt x="399" y="185"/>
                  </a:cubicBezTo>
                  <a:cubicBezTo>
                    <a:pt x="407" y="197"/>
                    <a:pt x="403" y="201"/>
                    <a:pt x="392" y="208"/>
                  </a:cubicBezTo>
                  <a:moveTo>
                    <a:pt x="464" y="171"/>
                  </a:moveTo>
                  <a:cubicBezTo>
                    <a:pt x="461" y="176"/>
                    <a:pt x="427" y="204"/>
                    <a:pt x="426" y="204"/>
                  </a:cubicBezTo>
                  <a:cubicBezTo>
                    <a:pt x="426" y="204"/>
                    <a:pt x="423" y="198"/>
                    <a:pt x="422" y="197"/>
                  </a:cubicBezTo>
                  <a:cubicBezTo>
                    <a:pt x="422" y="197"/>
                    <a:pt x="421" y="197"/>
                    <a:pt x="421" y="196"/>
                  </a:cubicBezTo>
                  <a:cubicBezTo>
                    <a:pt x="420" y="186"/>
                    <a:pt x="410" y="178"/>
                    <a:pt x="405" y="169"/>
                  </a:cubicBezTo>
                  <a:cubicBezTo>
                    <a:pt x="395" y="151"/>
                    <a:pt x="383" y="132"/>
                    <a:pt x="374" y="113"/>
                  </a:cubicBezTo>
                  <a:cubicBezTo>
                    <a:pt x="367" y="96"/>
                    <a:pt x="351" y="84"/>
                    <a:pt x="339" y="71"/>
                  </a:cubicBezTo>
                  <a:cubicBezTo>
                    <a:pt x="339" y="70"/>
                    <a:pt x="339" y="70"/>
                    <a:pt x="338" y="69"/>
                  </a:cubicBezTo>
                  <a:cubicBezTo>
                    <a:pt x="336" y="59"/>
                    <a:pt x="342" y="55"/>
                    <a:pt x="349" y="50"/>
                  </a:cubicBezTo>
                  <a:cubicBezTo>
                    <a:pt x="362" y="39"/>
                    <a:pt x="377" y="32"/>
                    <a:pt x="392" y="23"/>
                  </a:cubicBezTo>
                  <a:cubicBezTo>
                    <a:pt x="395" y="21"/>
                    <a:pt x="399" y="18"/>
                    <a:pt x="401" y="19"/>
                  </a:cubicBezTo>
                  <a:cubicBezTo>
                    <a:pt x="403" y="20"/>
                    <a:pt x="407" y="32"/>
                    <a:pt x="408" y="34"/>
                  </a:cubicBezTo>
                  <a:cubicBezTo>
                    <a:pt x="416" y="50"/>
                    <a:pt x="421" y="67"/>
                    <a:pt x="428" y="83"/>
                  </a:cubicBezTo>
                  <a:cubicBezTo>
                    <a:pt x="436" y="99"/>
                    <a:pt x="445" y="113"/>
                    <a:pt x="451" y="129"/>
                  </a:cubicBezTo>
                  <a:cubicBezTo>
                    <a:pt x="456" y="140"/>
                    <a:pt x="471" y="160"/>
                    <a:pt x="464" y="17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99" name="chenying0907 243"/>
            <p:cNvSpPr/>
            <p:nvPr/>
          </p:nvSpPr>
          <p:spPr bwMode="auto">
            <a:xfrm>
              <a:off x="3349626" y="3332164"/>
              <a:ext cx="68263" cy="233363"/>
            </a:xfrm>
            <a:custGeom>
              <a:avLst/>
              <a:gdLst>
                <a:gd name="T0" fmla="*/ 31 w 32"/>
                <a:gd name="T1" fmla="*/ 0 h 109"/>
                <a:gd name="T2" fmla="*/ 29 w 32"/>
                <a:gd name="T3" fmla="*/ 1 h 109"/>
                <a:gd name="T4" fmla="*/ 28 w 32"/>
                <a:gd name="T5" fmla="*/ 1 h 109"/>
                <a:gd name="T6" fmla="*/ 12 w 32"/>
                <a:gd name="T7" fmla="*/ 64 h 109"/>
                <a:gd name="T8" fmla="*/ 5 w 32"/>
                <a:gd name="T9" fmla="*/ 88 h 109"/>
                <a:gd name="T10" fmla="*/ 1 w 32"/>
                <a:gd name="T11" fmla="*/ 108 h 109"/>
                <a:gd name="T12" fmla="*/ 2 w 32"/>
                <a:gd name="T13" fmla="*/ 109 h 109"/>
                <a:gd name="T14" fmla="*/ 7 w 32"/>
                <a:gd name="T15" fmla="*/ 94 h 109"/>
                <a:gd name="T16" fmla="*/ 13 w 32"/>
                <a:gd name="T17" fmla="*/ 69 h 109"/>
                <a:gd name="T18" fmla="*/ 21 w 32"/>
                <a:gd name="T19" fmla="*/ 37 h 109"/>
                <a:gd name="T20" fmla="*/ 26 w 32"/>
                <a:gd name="T21" fmla="*/ 19 h 109"/>
                <a:gd name="T22" fmla="*/ 31 w 32"/>
                <a:gd name="T23" fmla="*/ 2 h 109"/>
                <a:gd name="T24" fmla="*/ 31 w 32"/>
                <a:gd name="T25"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109">
                  <a:moveTo>
                    <a:pt x="31" y="0"/>
                  </a:moveTo>
                  <a:cubicBezTo>
                    <a:pt x="30" y="0"/>
                    <a:pt x="30" y="0"/>
                    <a:pt x="29" y="1"/>
                  </a:cubicBezTo>
                  <a:cubicBezTo>
                    <a:pt x="29" y="1"/>
                    <a:pt x="28" y="1"/>
                    <a:pt x="28" y="1"/>
                  </a:cubicBezTo>
                  <a:cubicBezTo>
                    <a:pt x="23" y="22"/>
                    <a:pt x="18" y="43"/>
                    <a:pt x="12" y="64"/>
                  </a:cubicBezTo>
                  <a:cubicBezTo>
                    <a:pt x="10" y="72"/>
                    <a:pt x="7" y="80"/>
                    <a:pt x="5" y="88"/>
                  </a:cubicBezTo>
                  <a:cubicBezTo>
                    <a:pt x="4" y="94"/>
                    <a:pt x="4" y="102"/>
                    <a:pt x="1" y="108"/>
                  </a:cubicBezTo>
                  <a:cubicBezTo>
                    <a:pt x="0" y="109"/>
                    <a:pt x="1" y="109"/>
                    <a:pt x="2" y="109"/>
                  </a:cubicBezTo>
                  <a:cubicBezTo>
                    <a:pt x="5" y="105"/>
                    <a:pt x="6" y="99"/>
                    <a:pt x="7" y="94"/>
                  </a:cubicBezTo>
                  <a:cubicBezTo>
                    <a:pt x="8" y="85"/>
                    <a:pt x="11" y="77"/>
                    <a:pt x="13" y="69"/>
                  </a:cubicBezTo>
                  <a:cubicBezTo>
                    <a:pt x="16" y="59"/>
                    <a:pt x="18" y="48"/>
                    <a:pt x="21" y="37"/>
                  </a:cubicBezTo>
                  <a:cubicBezTo>
                    <a:pt x="23" y="31"/>
                    <a:pt x="24" y="25"/>
                    <a:pt x="26" y="19"/>
                  </a:cubicBezTo>
                  <a:cubicBezTo>
                    <a:pt x="27" y="16"/>
                    <a:pt x="28" y="3"/>
                    <a:pt x="31" y="2"/>
                  </a:cubicBezTo>
                  <a:cubicBezTo>
                    <a:pt x="32" y="1"/>
                    <a:pt x="32" y="0"/>
                    <a:pt x="31" y="0"/>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00" name="chenying0907 244"/>
            <p:cNvSpPr/>
            <p:nvPr/>
          </p:nvSpPr>
          <p:spPr bwMode="auto">
            <a:xfrm>
              <a:off x="3378201" y="3382964"/>
              <a:ext cx="42863" cy="211138"/>
            </a:xfrm>
            <a:custGeom>
              <a:avLst/>
              <a:gdLst>
                <a:gd name="T0" fmla="*/ 17 w 20"/>
                <a:gd name="T1" fmla="*/ 2 h 98"/>
                <a:gd name="T2" fmla="*/ 2 w 20"/>
                <a:gd name="T3" fmla="*/ 97 h 98"/>
                <a:gd name="T4" fmla="*/ 4 w 20"/>
                <a:gd name="T5" fmla="*/ 97 h 98"/>
                <a:gd name="T6" fmla="*/ 11 w 20"/>
                <a:gd name="T7" fmla="*/ 46 h 98"/>
                <a:gd name="T8" fmla="*/ 20 w 20"/>
                <a:gd name="T9" fmla="*/ 2 h 98"/>
                <a:gd name="T10" fmla="*/ 17 w 20"/>
                <a:gd name="T11" fmla="*/ 2 h 98"/>
              </a:gdLst>
              <a:ahLst/>
              <a:cxnLst>
                <a:cxn ang="0">
                  <a:pos x="T0" y="T1"/>
                </a:cxn>
                <a:cxn ang="0">
                  <a:pos x="T2" y="T3"/>
                </a:cxn>
                <a:cxn ang="0">
                  <a:pos x="T4" y="T5"/>
                </a:cxn>
                <a:cxn ang="0">
                  <a:pos x="T6" y="T7"/>
                </a:cxn>
                <a:cxn ang="0">
                  <a:pos x="T8" y="T9"/>
                </a:cxn>
                <a:cxn ang="0">
                  <a:pos x="T10" y="T11"/>
                </a:cxn>
              </a:cxnLst>
              <a:rect l="0" t="0" r="r" b="b"/>
              <a:pathLst>
                <a:path w="20" h="98">
                  <a:moveTo>
                    <a:pt x="17" y="2"/>
                  </a:moveTo>
                  <a:cubicBezTo>
                    <a:pt x="13" y="34"/>
                    <a:pt x="0" y="64"/>
                    <a:pt x="2" y="97"/>
                  </a:cubicBezTo>
                  <a:cubicBezTo>
                    <a:pt x="2" y="98"/>
                    <a:pt x="4" y="98"/>
                    <a:pt x="4" y="97"/>
                  </a:cubicBezTo>
                  <a:cubicBezTo>
                    <a:pt x="6" y="80"/>
                    <a:pt x="7" y="63"/>
                    <a:pt x="11" y="46"/>
                  </a:cubicBezTo>
                  <a:cubicBezTo>
                    <a:pt x="14" y="32"/>
                    <a:pt x="18" y="17"/>
                    <a:pt x="20" y="2"/>
                  </a:cubicBezTo>
                  <a:cubicBezTo>
                    <a:pt x="20" y="0"/>
                    <a:pt x="17" y="0"/>
                    <a:pt x="17"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01" name="chenying0907 245"/>
            <p:cNvSpPr/>
            <p:nvPr/>
          </p:nvSpPr>
          <p:spPr bwMode="auto">
            <a:xfrm>
              <a:off x="3397251" y="3425826"/>
              <a:ext cx="41275" cy="171450"/>
            </a:xfrm>
            <a:custGeom>
              <a:avLst/>
              <a:gdLst>
                <a:gd name="T0" fmla="*/ 16 w 19"/>
                <a:gd name="T1" fmla="*/ 1 h 80"/>
                <a:gd name="T2" fmla="*/ 12 w 19"/>
                <a:gd name="T3" fmla="*/ 17 h 80"/>
                <a:gd name="T4" fmla="*/ 7 w 19"/>
                <a:gd name="T5" fmla="*/ 49 h 80"/>
                <a:gd name="T6" fmla="*/ 9 w 19"/>
                <a:gd name="T7" fmla="*/ 80 h 80"/>
                <a:gd name="T8" fmla="*/ 10 w 19"/>
                <a:gd name="T9" fmla="*/ 79 h 80"/>
                <a:gd name="T10" fmla="*/ 10 w 19"/>
                <a:gd name="T11" fmla="*/ 47 h 80"/>
                <a:gd name="T12" fmla="*/ 15 w 19"/>
                <a:gd name="T13" fmla="*/ 21 h 80"/>
                <a:gd name="T14" fmla="*/ 18 w 19"/>
                <a:gd name="T15" fmla="*/ 3 h 80"/>
                <a:gd name="T16" fmla="*/ 16 w 19"/>
                <a:gd name="T17" fmla="*/ 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80">
                  <a:moveTo>
                    <a:pt x="16" y="1"/>
                  </a:moveTo>
                  <a:cubicBezTo>
                    <a:pt x="11" y="5"/>
                    <a:pt x="13" y="12"/>
                    <a:pt x="12" y="17"/>
                  </a:cubicBezTo>
                  <a:cubicBezTo>
                    <a:pt x="12" y="28"/>
                    <a:pt x="8" y="38"/>
                    <a:pt x="7" y="49"/>
                  </a:cubicBezTo>
                  <a:cubicBezTo>
                    <a:pt x="5" y="56"/>
                    <a:pt x="0" y="75"/>
                    <a:pt x="9" y="80"/>
                  </a:cubicBezTo>
                  <a:cubicBezTo>
                    <a:pt x="10" y="80"/>
                    <a:pt x="10" y="80"/>
                    <a:pt x="10" y="79"/>
                  </a:cubicBezTo>
                  <a:cubicBezTo>
                    <a:pt x="4" y="70"/>
                    <a:pt x="8" y="57"/>
                    <a:pt x="10" y="47"/>
                  </a:cubicBezTo>
                  <a:cubicBezTo>
                    <a:pt x="12" y="38"/>
                    <a:pt x="14" y="30"/>
                    <a:pt x="15" y="21"/>
                  </a:cubicBezTo>
                  <a:cubicBezTo>
                    <a:pt x="16" y="15"/>
                    <a:pt x="13" y="7"/>
                    <a:pt x="18" y="3"/>
                  </a:cubicBezTo>
                  <a:cubicBezTo>
                    <a:pt x="19" y="2"/>
                    <a:pt x="17" y="0"/>
                    <a:pt x="16"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02" name="chenying0907 246"/>
            <p:cNvSpPr/>
            <p:nvPr/>
          </p:nvSpPr>
          <p:spPr bwMode="auto">
            <a:xfrm>
              <a:off x="3429001" y="3463926"/>
              <a:ext cx="25400" cy="103188"/>
            </a:xfrm>
            <a:custGeom>
              <a:avLst/>
              <a:gdLst>
                <a:gd name="T0" fmla="*/ 10 w 12"/>
                <a:gd name="T1" fmla="*/ 1 h 48"/>
                <a:gd name="T2" fmla="*/ 8 w 12"/>
                <a:gd name="T3" fmla="*/ 1 h 48"/>
                <a:gd name="T4" fmla="*/ 1 w 12"/>
                <a:gd name="T5" fmla="*/ 46 h 48"/>
                <a:gd name="T6" fmla="*/ 3 w 12"/>
                <a:gd name="T7" fmla="*/ 46 h 48"/>
                <a:gd name="T8" fmla="*/ 10 w 12"/>
                <a:gd name="T9" fmla="*/ 1 h 48"/>
              </a:gdLst>
              <a:ahLst/>
              <a:cxnLst>
                <a:cxn ang="0">
                  <a:pos x="T0" y="T1"/>
                </a:cxn>
                <a:cxn ang="0">
                  <a:pos x="T2" y="T3"/>
                </a:cxn>
                <a:cxn ang="0">
                  <a:pos x="T4" y="T5"/>
                </a:cxn>
                <a:cxn ang="0">
                  <a:pos x="T6" y="T7"/>
                </a:cxn>
                <a:cxn ang="0">
                  <a:pos x="T8" y="T9"/>
                </a:cxn>
              </a:cxnLst>
              <a:rect l="0" t="0" r="r" b="b"/>
              <a:pathLst>
                <a:path w="12" h="48">
                  <a:moveTo>
                    <a:pt x="10" y="1"/>
                  </a:moveTo>
                  <a:cubicBezTo>
                    <a:pt x="10" y="0"/>
                    <a:pt x="8" y="0"/>
                    <a:pt x="8" y="1"/>
                  </a:cubicBezTo>
                  <a:cubicBezTo>
                    <a:pt x="10" y="17"/>
                    <a:pt x="0" y="31"/>
                    <a:pt x="1" y="46"/>
                  </a:cubicBezTo>
                  <a:cubicBezTo>
                    <a:pt x="1" y="48"/>
                    <a:pt x="3" y="48"/>
                    <a:pt x="3" y="46"/>
                  </a:cubicBezTo>
                  <a:cubicBezTo>
                    <a:pt x="4" y="31"/>
                    <a:pt x="12" y="17"/>
                    <a:pt x="10"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03" name="chenying0907 247"/>
            <p:cNvSpPr/>
            <p:nvPr/>
          </p:nvSpPr>
          <p:spPr bwMode="auto">
            <a:xfrm>
              <a:off x="3459164" y="3486151"/>
              <a:ext cx="30163" cy="111125"/>
            </a:xfrm>
            <a:custGeom>
              <a:avLst/>
              <a:gdLst>
                <a:gd name="T0" fmla="*/ 5 w 14"/>
                <a:gd name="T1" fmla="*/ 51 h 52"/>
                <a:gd name="T2" fmla="*/ 14 w 14"/>
                <a:gd name="T3" fmla="*/ 2 h 52"/>
                <a:gd name="T4" fmla="*/ 12 w 14"/>
                <a:gd name="T5" fmla="*/ 1 h 52"/>
                <a:gd name="T6" fmla="*/ 4 w 14"/>
                <a:gd name="T7" fmla="*/ 30 h 52"/>
                <a:gd name="T8" fmla="*/ 2 w 14"/>
                <a:gd name="T9" fmla="*/ 51 h 52"/>
                <a:gd name="T10" fmla="*/ 3 w 14"/>
                <a:gd name="T11" fmla="*/ 52 h 52"/>
                <a:gd name="T12" fmla="*/ 5 w 14"/>
                <a:gd name="T13" fmla="*/ 52 h 52"/>
                <a:gd name="T14" fmla="*/ 5 w 14"/>
                <a:gd name="T15" fmla="*/ 51 h 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52">
                  <a:moveTo>
                    <a:pt x="5" y="51"/>
                  </a:moveTo>
                  <a:cubicBezTo>
                    <a:pt x="0" y="48"/>
                    <a:pt x="13" y="7"/>
                    <a:pt x="14" y="2"/>
                  </a:cubicBezTo>
                  <a:cubicBezTo>
                    <a:pt x="14" y="0"/>
                    <a:pt x="12" y="0"/>
                    <a:pt x="12" y="1"/>
                  </a:cubicBezTo>
                  <a:cubicBezTo>
                    <a:pt x="9" y="11"/>
                    <a:pt x="6" y="21"/>
                    <a:pt x="4" y="30"/>
                  </a:cubicBezTo>
                  <a:cubicBezTo>
                    <a:pt x="3" y="38"/>
                    <a:pt x="0" y="44"/>
                    <a:pt x="2" y="51"/>
                  </a:cubicBezTo>
                  <a:cubicBezTo>
                    <a:pt x="2" y="52"/>
                    <a:pt x="3" y="52"/>
                    <a:pt x="3" y="52"/>
                  </a:cubicBezTo>
                  <a:cubicBezTo>
                    <a:pt x="5" y="52"/>
                    <a:pt x="5" y="52"/>
                    <a:pt x="5" y="52"/>
                  </a:cubicBezTo>
                  <a:cubicBezTo>
                    <a:pt x="6" y="52"/>
                    <a:pt x="6" y="51"/>
                    <a:pt x="5" y="5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04" name="chenying0907 248"/>
            <p:cNvSpPr/>
            <p:nvPr/>
          </p:nvSpPr>
          <p:spPr bwMode="auto">
            <a:xfrm>
              <a:off x="3506789" y="3522664"/>
              <a:ext cx="17463" cy="63500"/>
            </a:xfrm>
            <a:custGeom>
              <a:avLst/>
              <a:gdLst>
                <a:gd name="T0" fmla="*/ 7 w 8"/>
                <a:gd name="T1" fmla="*/ 1 h 30"/>
                <a:gd name="T2" fmla="*/ 5 w 8"/>
                <a:gd name="T3" fmla="*/ 1 h 30"/>
                <a:gd name="T4" fmla="*/ 6 w 8"/>
                <a:gd name="T5" fmla="*/ 3 h 30"/>
                <a:gd name="T6" fmla="*/ 6 w 8"/>
                <a:gd name="T7" fmla="*/ 3 h 30"/>
                <a:gd name="T8" fmla="*/ 0 w 8"/>
                <a:gd name="T9" fmla="*/ 29 h 30"/>
                <a:gd name="T10" fmla="*/ 1 w 8"/>
                <a:gd name="T11" fmla="*/ 29 h 30"/>
                <a:gd name="T12" fmla="*/ 8 w 8"/>
                <a:gd name="T13" fmla="*/ 1 h 30"/>
                <a:gd name="T14" fmla="*/ 7 w 8"/>
                <a:gd name="T15" fmla="*/ 1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30">
                  <a:moveTo>
                    <a:pt x="7" y="1"/>
                  </a:moveTo>
                  <a:cubicBezTo>
                    <a:pt x="5" y="1"/>
                    <a:pt x="5" y="1"/>
                    <a:pt x="5" y="1"/>
                  </a:cubicBezTo>
                  <a:cubicBezTo>
                    <a:pt x="5" y="2"/>
                    <a:pt x="5" y="3"/>
                    <a:pt x="6" y="3"/>
                  </a:cubicBezTo>
                  <a:cubicBezTo>
                    <a:pt x="6" y="3"/>
                    <a:pt x="6" y="3"/>
                    <a:pt x="6" y="3"/>
                  </a:cubicBezTo>
                  <a:cubicBezTo>
                    <a:pt x="5" y="12"/>
                    <a:pt x="1" y="20"/>
                    <a:pt x="0" y="29"/>
                  </a:cubicBezTo>
                  <a:cubicBezTo>
                    <a:pt x="0" y="30"/>
                    <a:pt x="1" y="30"/>
                    <a:pt x="1" y="29"/>
                  </a:cubicBezTo>
                  <a:cubicBezTo>
                    <a:pt x="4" y="20"/>
                    <a:pt x="7" y="11"/>
                    <a:pt x="8" y="1"/>
                  </a:cubicBezTo>
                  <a:cubicBezTo>
                    <a:pt x="8" y="1"/>
                    <a:pt x="7" y="0"/>
                    <a:pt x="7"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05" name="chenying0907 249"/>
            <p:cNvSpPr/>
            <p:nvPr/>
          </p:nvSpPr>
          <p:spPr bwMode="auto">
            <a:xfrm>
              <a:off x="3556001" y="3506789"/>
              <a:ext cx="30163" cy="144463"/>
            </a:xfrm>
            <a:custGeom>
              <a:avLst/>
              <a:gdLst>
                <a:gd name="T0" fmla="*/ 12 w 14"/>
                <a:gd name="T1" fmla="*/ 1 h 67"/>
                <a:gd name="T2" fmla="*/ 6 w 14"/>
                <a:gd name="T3" fmla="*/ 17 h 67"/>
                <a:gd name="T4" fmla="*/ 4 w 14"/>
                <a:gd name="T5" fmla="*/ 32 h 67"/>
                <a:gd name="T6" fmla="*/ 4 w 14"/>
                <a:gd name="T7" fmla="*/ 67 h 67"/>
                <a:gd name="T8" fmla="*/ 6 w 14"/>
                <a:gd name="T9" fmla="*/ 66 h 67"/>
                <a:gd name="T10" fmla="*/ 4 w 14"/>
                <a:gd name="T11" fmla="*/ 52 h 67"/>
                <a:gd name="T12" fmla="*/ 6 w 14"/>
                <a:gd name="T13" fmla="*/ 34 h 67"/>
                <a:gd name="T14" fmla="*/ 9 w 14"/>
                <a:gd name="T15" fmla="*/ 16 h 67"/>
                <a:gd name="T16" fmla="*/ 13 w 14"/>
                <a:gd name="T17" fmla="*/ 2 h 67"/>
                <a:gd name="T18" fmla="*/ 12 w 14"/>
                <a:gd name="T19" fmla="*/ 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67">
                  <a:moveTo>
                    <a:pt x="12" y="1"/>
                  </a:moveTo>
                  <a:cubicBezTo>
                    <a:pt x="10" y="7"/>
                    <a:pt x="8" y="11"/>
                    <a:pt x="6" y="17"/>
                  </a:cubicBezTo>
                  <a:cubicBezTo>
                    <a:pt x="5" y="22"/>
                    <a:pt x="5" y="27"/>
                    <a:pt x="4" y="32"/>
                  </a:cubicBezTo>
                  <a:cubicBezTo>
                    <a:pt x="3" y="45"/>
                    <a:pt x="0" y="54"/>
                    <a:pt x="4" y="67"/>
                  </a:cubicBezTo>
                  <a:cubicBezTo>
                    <a:pt x="5" y="67"/>
                    <a:pt x="6" y="67"/>
                    <a:pt x="6" y="66"/>
                  </a:cubicBezTo>
                  <a:cubicBezTo>
                    <a:pt x="5" y="62"/>
                    <a:pt x="4" y="57"/>
                    <a:pt x="4" y="52"/>
                  </a:cubicBezTo>
                  <a:cubicBezTo>
                    <a:pt x="4" y="46"/>
                    <a:pt x="5" y="40"/>
                    <a:pt x="6" y="34"/>
                  </a:cubicBezTo>
                  <a:cubicBezTo>
                    <a:pt x="7" y="28"/>
                    <a:pt x="7" y="22"/>
                    <a:pt x="9" y="16"/>
                  </a:cubicBezTo>
                  <a:cubicBezTo>
                    <a:pt x="10" y="11"/>
                    <a:pt x="12" y="7"/>
                    <a:pt x="13" y="2"/>
                  </a:cubicBezTo>
                  <a:cubicBezTo>
                    <a:pt x="14" y="1"/>
                    <a:pt x="12" y="0"/>
                    <a:pt x="12"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06" name="chenying0907 250"/>
            <p:cNvSpPr/>
            <p:nvPr/>
          </p:nvSpPr>
          <p:spPr bwMode="auto">
            <a:xfrm>
              <a:off x="3590926" y="3505201"/>
              <a:ext cx="34925" cy="163513"/>
            </a:xfrm>
            <a:custGeom>
              <a:avLst/>
              <a:gdLst>
                <a:gd name="T0" fmla="*/ 6 w 16"/>
                <a:gd name="T1" fmla="*/ 48 h 76"/>
                <a:gd name="T2" fmla="*/ 15 w 16"/>
                <a:gd name="T3" fmla="*/ 3 h 76"/>
                <a:gd name="T4" fmla="*/ 13 w 16"/>
                <a:gd name="T5" fmla="*/ 2 h 76"/>
                <a:gd name="T6" fmla="*/ 2 w 16"/>
                <a:gd name="T7" fmla="*/ 55 h 76"/>
                <a:gd name="T8" fmla="*/ 6 w 16"/>
                <a:gd name="T9" fmla="*/ 76 h 76"/>
                <a:gd name="T10" fmla="*/ 7 w 16"/>
                <a:gd name="T11" fmla="*/ 74 h 76"/>
                <a:gd name="T12" fmla="*/ 6 w 16"/>
                <a:gd name="T13" fmla="*/ 48 h 76"/>
              </a:gdLst>
              <a:ahLst/>
              <a:cxnLst>
                <a:cxn ang="0">
                  <a:pos x="T0" y="T1"/>
                </a:cxn>
                <a:cxn ang="0">
                  <a:pos x="T2" y="T3"/>
                </a:cxn>
                <a:cxn ang="0">
                  <a:pos x="T4" y="T5"/>
                </a:cxn>
                <a:cxn ang="0">
                  <a:pos x="T6" y="T7"/>
                </a:cxn>
                <a:cxn ang="0">
                  <a:pos x="T8" y="T9"/>
                </a:cxn>
                <a:cxn ang="0">
                  <a:pos x="T10" y="T11"/>
                </a:cxn>
                <a:cxn ang="0">
                  <a:pos x="T12" y="T13"/>
                </a:cxn>
              </a:cxnLst>
              <a:rect l="0" t="0" r="r" b="b"/>
              <a:pathLst>
                <a:path w="16" h="76">
                  <a:moveTo>
                    <a:pt x="6" y="48"/>
                  </a:moveTo>
                  <a:cubicBezTo>
                    <a:pt x="9" y="33"/>
                    <a:pt x="13" y="18"/>
                    <a:pt x="15" y="3"/>
                  </a:cubicBezTo>
                  <a:cubicBezTo>
                    <a:pt x="16" y="1"/>
                    <a:pt x="13" y="0"/>
                    <a:pt x="13" y="2"/>
                  </a:cubicBezTo>
                  <a:cubicBezTo>
                    <a:pt x="10" y="20"/>
                    <a:pt x="4" y="37"/>
                    <a:pt x="2" y="55"/>
                  </a:cubicBezTo>
                  <a:cubicBezTo>
                    <a:pt x="2" y="59"/>
                    <a:pt x="0" y="75"/>
                    <a:pt x="6" y="76"/>
                  </a:cubicBezTo>
                  <a:cubicBezTo>
                    <a:pt x="7" y="76"/>
                    <a:pt x="8" y="75"/>
                    <a:pt x="7" y="74"/>
                  </a:cubicBezTo>
                  <a:cubicBezTo>
                    <a:pt x="2" y="71"/>
                    <a:pt x="6" y="53"/>
                    <a:pt x="6" y="48"/>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07" name="chenying0907 251"/>
            <p:cNvSpPr/>
            <p:nvPr/>
          </p:nvSpPr>
          <p:spPr bwMode="auto">
            <a:xfrm>
              <a:off x="3632201" y="3594101"/>
              <a:ext cx="12700" cy="42863"/>
            </a:xfrm>
            <a:custGeom>
              <a:avLst/>
              <a:gdLst>
                <a:gd name="T0" fmla="*/ 4 w 6"/>
                <a:gd name="T1" fmla="*/ 1 h 20"/>
                <a:gd name="T2" fmla="*/ 2 w 6"/>
                <a:gd name="T3" fmla="*/ 19 h 20"/>
                <a:gd name="T4" fmla="*/ 4 w 6"/>
                <a:gd name="T5" fmla="*/ 19 h 20"/>
                <a:gd name="T6" fmla="*/ 6 w 6"/>
                <a:gd name="T7" fmla="*/ 1 h 20"/>
                <a:gd name="T8" fmla="*/ 4 w 6"/>
                <a:gd name="T9" fmla="*/ 1 h 20"/>
              </a:gdLst>
              <a:ahLst/>
              <a:cxnLst>
                <a:cxn ang="0">
                  <a:pos x="T0" y="T1"/>
                </a:cxn>
                <a:cxn ang="0">
                  <a:pos x="T2" y="T3"/>
                </a:cxn>
                <a:cxn ang="0">
                  <a:pos x="T4" y="T5"/>
                </a:cxn>
                <a:cxn ang="0">
                  <a:pos x="T6" y="T7"/>
                </a:cxn>
                <a:cxn ang="0">
                  <a:pos x="T8" y="T9"/>
                </a:cxn>
              </a:cxnLst>
              <a:rect l="0" t="0" r="r" b="b"/>
              <a:pathLst>
                <a:path w="6" h="20">
                  <a:moveTo>
                    <a:pt x="4" y="1"/>
                  </a:moveTo>
                  <a:cubicBezTo>
                    <a:pt x="4" y="7"/>
                    <a:pt x="0" y="14"/>
                    <a:pt x="2" y="19"/>
                  </a:cubicBezTo>
                  <a:cubicBezTo>
                    <a:pt x="2" y="20"/>
                    <a:pt x="3" y="20"/>
                    <a:pt x="4" y="19"/>
                  </a:cubicBezTo>
                  <a:cubicBezTo>
                    <a:pt x="4" y="13"/>
                    <a:pt x="5" y="7"/>
                    <a:pt x="6" y="1"/>
                  </a:cubicBezTo>
                  <a:cubicBezTo>
                    <a:pt x="6" y="0"/>
                    <a:pt x="5" y="1"/>
                    <a:pt x="4"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08" name="chenying0907 252"/>
            <p:cNvSpPr/>
            <p:nvPr/>
          </p:nvSpPr>
          <p:spPr bwMode="auto">
            <a:xfrm>
              <a:off x="3962401" y="3213101"/>
              <a:ext cx="36513" cy="138113"/>
            </a:xfrm>
            <a:custGeom>
              <a:avLst/>
              <a:gdLst>
                <a:gd name="T0" fmla="*/ 15 w 17"/>
                <a:gd name="T1" fmla="*/ 1 h 64"/>
                <a:gd name="T2" fmla="*/ 12 w 17"/>
                <a:gd name="T3" fmla="*/ 17 h 64"/>
                <a:gd name="T4" fmla="*/ 8 w 17"/>
                <a:gd name="T5" fmla="*/ 34 h 64"/>
                <a:gd name="T6" fmla="*/ 5 w 17"/>
                <a:gd name="T7" fmla="*/ 49 h 64"/>
                <a:gd name="T8" fmla="*/ 1 w 17"/>
                <a:gd name="T9" fmla="*/ 63 h 64"/>
                <a:gd name="T10" fmla="*/ 1 w 17"/>
                <a:gd name="T11" fmla="*/ 64 h 64"/>
                <a:gd name="T12" fmla="*/ 9 w 17"/>
                <a:gd name="T13" fmla="*/ 36 h 64"/>
                <a:gd name="T14" fmla="*/ 14 w 17"/>
                <a:gd name="T15" fmla="*/ 15 h 64"/>
                <a:gd name="T16" fmla="*/ 17 w 17"/>
                <a:gd name="T17" fmla="*/ 1 h 64"/>
                <a:gd name="T18" fmla="*/ 15 w 17"/>
                <a:gd name="T19" fmla="*/ 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64">
                  <a:moveTo>
                    <a:pt x="15" y="1"/>
                  </a:moveTo>
                  <a:cubicBezTo>
                    <a:pt x="15" y="6"/>
                    <a:pt x="13" y="12"/>
                    <a:pt x="12" y="17"/>
                  </a:cubicBezTo>
                  <a:cubicBezTo>
                    <a:pt x="10" y="22"/>
                    <a:pt x="9" y="28"/>
                    <a:pt x="8" y="34"/>
                  </a:cubicBezTo>
                  <a:cubicBezTo>
                    <a:pt x="7" y="39"/>
                    <a:pt x="6" y="44"/>
                    <a:pt x="5" y="49"/>
                  </a:cubicBezTo>
                  <a:cubicBezTo>
                    <a:pt x="4" y="53"/>
                    <a:pt x="4" y="59"/>
                    <a:pt x="1" y="63"/>
                  </a:cubicBezTo>
                  <a:cubicBezTo>
                    <a:pt x="0" y="64"/>
                    <a:pt x="1" y="64"/>
                    <a:pt x="1" y="64"/>
                  </a:cubicBezTo>
                  <a:cubicBezTo>
                    <a:pt x="7" y="58"/>
                    <a:pt x="8" y="44"/>
                    <a:pt x="9" y="36"/>
                  </a:cubicBezTo>
                  <a:cubicBezTo>
                    <a:pt x="10" y="29"/>
                    <a:pt x="12" y="22"/>
                    <a:pt x="14" y="15"/>
                  </a:cubicBezTo>
                  <a:cubicBezTo>
                    <a:pt x="15" y="11"/>
                    <a:pt x="17" y="6"/>
                    <a:pt x="17" y="1"/>
                  </a:cubicBezTo>
                  <a:cubicBezTo>
                    <a:pt x="17" y="0"/>
                    <a:pt x="15" y="0"/>
                    <a:pt x="15"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09" name="chenying0907 253"/>
            <p:cNvSpPr/>
            <p:nvPr/>
          </p:nvSpPr>
          <p:spPr bwMode="auto">
            <a:xfrm>
              <a:off x="3984626" y="3211514"/>
              <a:ext cx="49213" cy="177800"/>
            </a:xfrm>
            <a:custGeom>
              <a:avLst/>
              <a:gdLst>
                <a:gd name="T0" fmla="*/ 20 w 23"/>
                <a:gd name="T1" fmla="*/ 1 h 83"/>
                <a:gd name="T2" fmla="*/ 14 w 23"/>
                <a:gd name="T3" fmla="*/ 25 h 83"/>
                <a:gd name="T4" fmla="*/ 8 w 23"/>
                <a:gd name="T5" fmla="*/ 49 h 83"/>
                <a:gd name="T6" fmla="*/ 4 w 23"/>
                <a:gd name="T7" fmla="*/ 66 h 83"/>
                <a:gd name="T8" fmla="*/ 1 w 23"/>
                <a:gd name="T9" fmla="*/ 81 h 83"/>
                <a:gd name="T10" fmla="*/ 1 w 23"/>
                <a:gd name="T11" fmla="*/ 83 h 83"/>
                <a:gd name="T12" fmla="*/ 9 w 23"/>
                <a:gd name="T13" fmla="*/ 57 h 83"/>
                <a:gd name="T14" fmla="*/ 15 w 23"/>
                <a:gd name="T15" fmla="*/ 36 h 83"/>
                <a:gd name="T16" fmla="*/ 18 w 23"/>
                <a:gd name="T17" fmla="*/ 22 h 83"/>
                <a:gd name="T18" fmla="*/ 22 w 23"/>
                <a:gd name="T19" fmla="*/ 3 h 83"/>
                <a:gd name="T20" fmla="*/ 20 w 23"/>
                <a:gd name="T21" fmla="*/ 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83">
                  <a:moveTo>
                    <a:pt x="20" y="1"/>
                  </a:moveTo>
                  <a:cubicBezTo>
                    <a:pt x="15" y="8"/>
                    <a:pt x="16" y="17"/>
                    <a:pt x="14" y="25"/>
                  </a:cubicBezTo>
                  <a:cubicBezTo>
                    <a:pt x="12" y="33"/>
                    <a:pt x="9" y="41"/>
                    <a:pt x="8" y="49"/>
                  </a:cubicBezTo>
                  <a:cubicBezTo>
                    <a:pt x="6" y="55"/>
                    <a:pt x="5" y="61"/>
                    <a:pt x="4" y="66"/>
                  </a:cubicBezTo>
                  <a:cubicBezTo>
                    <a:pt x="4" y="69"/>
                    <a:pt x="3" y="80"/>
                    <a:pt x="1" y="81"/>
                  </a:cubicBezTo>
                  <a:cubicBezTo>
                    <a:pt x="0" y="82"/>
                    <a:pt x="0" y="83"/>
                    <a:pt x="1" y="83"/>
                  </a:cubicBezTo>
                  <a:cubicBezTo>
                    <a:pt x="7" y="81"/>
                    <a:pt x="9" y="62"/>
                    <a:pt x="9" y="57"/>
                  </a:cubicBezTo>
                  <a:cubicBezTo>
                    <a:pt x="11" y="50"/>
                    <a:pt x="13" y="43"/>
                    <a:pt x="15" y="36"/>
                  </a:cubicBezTo>
                  <a:cubicBezTo>
                    <a:pt x="16" y="31"/>
                    <a:pt x="17" y="27"/>
                    <a:pt x="18" y="22"/>
                  </a:cubicBezTo>
                  <a:cubicBezTo>
                    <a:pt x="19" y="15"/>
                    <a:pt x="18" y="9"/>
                    <a:pt x="22" y="3"/>
                  </a:cubicBezTo>
                  <a:cubicBezTo>
                    <a:pt x="23" y="1"/>
                    <a:pt x="21" y="0"/>
                    <a:pt x="20"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10" name="chenying0907 254"/>
            <p:cNvSpPr/>
            <p:nvPr/>
          </p:nvSpPr>
          <p:spPr bwMode="auto">
            <a:xfrm>
              <a:off x="3952876" y="3243264"/>
              <a:ext cx="103188" cy="268288"/>
            </a:xfrm>
            <a:custGeom>
              <a:avLst/>
              <a:gdLst>
                <a:gd name="T0" fmla="*/ 36 w 48"/>
                <a:gd name="T1" fmla="*/ 43 h 125"/>
                <a:gd name="T2" fmla="*/ 47 w 48"/>
                <a:gd name="T3" fmla="*/ 2 h 125"/>
                <a:gd name="T4" fmla="*/ 45 w 48"/>
                <a:gd name="T5" fmla="*/ 2 h 125"/>
                <a:gd name="T6" fmla="*/ 32 w 48"/>
                <a:gd name="T7" fmla="*/ 46 h 125"/>
                <a:gd name="T8" fmla="*/ 26 w 48"/>
                <a:gd name="T9" fmla="*/ 69 h 125"/>
                <a:gd name="T10" fmla="*/ 24 w 48"/>
                <a:gd name="T11" fmla="*/ 73 h 125"/>
                <a:gd name="T12" fmla="*/ 15 w 48"/>
                <a:gd name="T13" fmla="*/ 95 h 125"/>
                <a:gd name="T14" fmla="*/ 11 w 48"/>
                <a:gd name="T15" fmla="*/ 106 h 125"/>
                <a:gd name="T16" fmla="*/ 2 w 48"/>
                <a:gd name="T17" fmla="*/ 122 h 125"/>
                <a:gd name="T18" fmla="*/ 0 w 48"/>
                <a:gd name="T19" fmla="*/ 122 h 125"/>
                <a:gd name="T20" fmla="*/ 1 w 48"/>
                <a:gd name="T21" fmla="*/ 124 h 125"/>
                <a:gd name="T22" fmla="*/ 2 w 48"/>
                <a:gd name="T23" fmla="*/ 124 h 125"/>
                <a:gd name="T24" fmla="*/ 17 w 48"/>
                <a:gd name="T25" fmla="*/ 96 h 125"/>
                <a:gd name="T26" fmla="*/ 25 w 48"/>
                <a:gd name="T27" fmla="*/ 77 h 125"/>
                <a:gd name="T28" fmla="*/ 25 w 48"/>
                <a:gd name="T29" fmla="*/ 87 h 125"/>
                <a:gd name="T30" fmla="*/ 27 w 48"/>
                <a:gd name="T31" fmla="*/ 87 h 125"/>
                <a:gd name="T32" fmla="*/ 31 w 48"/>
                <a:gd name="T33" fmla="*/ 65 h 125"/>
                <a:gd name="T34" fmla="*/ 32 w 48"/>
                <a:gd name="T35" fmla="*/ 60 h 125"/>
                <a:gd name="T36" fmla="*/ 36 w 48"/>
                <a:gd name="T37" fmla="*/ 4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 h="125">
                  <a:moveTo>
                    <a:pt x="36" y="43"/>
                  </a:moveTo>
                  <a:cubicBezTo>
                    <a:pt x="40" y="29"/>
                    <a:pt x="46" y="16"/>
                    <a:pt x="47" y="2"/>
                  </a:cubicBezTo>
                  <a:cubicBezTo>
                    <a:pt x="48" y="0"/>
                    <a:pt x="45" y="0"/>
                    <a:pt x="45" y="2"/>
                  </a:cubicBezTo>
                  <a:cubicBezTo>
                    <a:pt x="43" y="17"/>
                    <a:pt x="36" y="32"/>
                    <a:pt x="32" y="46"/>
                  </a:cubicBezTo>
                  <a:cubicBezTo>
                    <a:pt x="30" y="53"/>
                    <a:pt x="28" y="61"/>
                    <a:pt x="26" y="69"/>
                  </a:cubicBezTo>
                  <a:cubicBezTo>
                    <a:pt x="25" y="70"/>
                    <a:pt x="24" y="72"/>
                    <a:pt x="24" y="73"/>
                  </a:cubicBezTo>
                  <a:cubicBezTo>
                    <a:pt x="21" y="81"/>
                    <a:pt x="18" y="88"/>
                    <a:pt x="15" y="95"/>
                  </a:cubicBezTo>
                  <a:cubicBezTo>
                    <a:pt x="13" y="99"/>
                    <a:pt x="12" y="103"/>
                    <a:pt x="11" y="106"/>
                  </a:cubicBezTo>
                  <a:cubicBezTo>
                    <a:pt x="10" y="108"/>
                    <a:pt x="2" y="124"/>
                    <a:pt x="2" y="122"/>
                  </a:cubicBezTo>
                  <a:cubicBezTo>
                    <a:pt x="1" y="121"/>
                    <a:pt x="0" y="121"/>
                    <a:pt x="0" y="122"/>
                  </a:cubicBezTo>
                  <a:cubicBezTo>
                    <a:pt x="1" y="124"/>
                    <a:pt x="1" y="124"/>
                    <a:pt x="1" y="124"/>
                  </a:cubicBezTo>
                  <a:cubicBezTo>
                    <a:pt x="1" y="124"/>
                    <a:pt x="1" y="125"/>
                    <a:pt x="2" y="124"/>
                  </a:cubicBezTo>
                  <a:cubicBezTo>
                    <a:pt x="12" y="119"/>
                    <a:pt x="13" y="106"/>
                    <a:pt x="17" y="96"/>
                  </a:cubicBezTo>
                  <a:cubicBezTo>
                    <a:pt x="20" y="90"/>
                    <a:pt x="22" y="84"/>
                    <a:pt x="25" y="77"/>
                  </a:cubicBezTo>
                  <a:cubicBezTo>
                    <a:pt x="24" y="81"/>
                    <a:pt x="24" y="84"/>
                    <a:pt x="25" y="87"/>
                  </a:cubicBezTo>
                  <a:cubicBezTo>
                    <a:pt x="25" y="88"/>
                    <a:pt x="27" y="89"/>
                    <a:pt x="27" y="87"/>
                  </a:cubicBezTo>
                  <a:cubicBezTo>
                    <a:pt x="29" y="80"/>
                    <a:pt x="30" y="72"/>
                    <a:pt x="31" y="65"/>
                  </a:cubicBezTo>
                  <a:cubicBezTo>
                    <a:pt x="32" y="63"/>
                    <a:pt x="32" y="62"/>
                    <a:pt x="32" y="60"/>
                  </a:cubicBezTo>
                  <a:cubicBezTo>
                    <a:pt x="33" y="54"/>
                    <a:pt x="35" y="48"/>
                    <a:pt x="36" y="43"/>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11" name="chenying0907 255"/>
            <p:cNvSpPr/>
            <p:nvPr/>
          </p:nvSpPr>
          <p:spPr bwMode="auto">
            <a:xfrm>
              <a:off x="4008439" y="3260726"/>
              <a:ext cx="66675" cy="200025"/>
            </a:xfrm>
            <a:custGeom>
              <a:avLst/>
              <a:gdLst>
                <a:gd name="T0" fmla="*/ 29 w 31"/>
                <a:gd name="T1" fmla="*/ 1 h 93"/>
                <a:gd name="T2" fmla="*/ 12 w 31"/>
                <a:gd name="T3" fmla="*/ 51 h 93"/>
                <a:gd name="T4" fmla="*/ 1 w 31"/>
                <a:gd name="T5" fmla="*/ 92 h 93"/>
                <a:gd name="T6" fmla="*/ 4 w 31"/>
                <a:gd name="T7" fmla="*/ 92 h 93"/>
                <a:gd name="T8" fmla="*/ 16 w 31"/>
                <a:gd name="T9" fmla="*/ 49 h 93"/>
                <a:gd name="T10" fmla="*/ 31 w 31"/>
                <a:gd name="T11" fmla="*/ 2 h 93"/>
                <a:gd name="T12" fmla="*/ 29 w 31"/>
                <a:gd name="T13" fmla="*/ 1 h 93"/>
              </a:gdLst>
              <a:ahLst/>
              <a:cxnLst>
                <a:cxn ang="0">
                  <a:pos x="T0" y="T1"/>
                </a:cxn>
                <a:cxn ang="0">
                  <a:pos x="T2" y="T3"/>
                </a:cxn>
                <a:cxn ang="0">
                  <a:pos x="T4" y="T5"/>
                </a:cxn>
                <a:cxn ang="0">
                  <a:pos x="T6" y="T7"/>
                </a:cxn>
                <a:cxn ang="0">
                  <a:pos x="T8" y="T9"/>
                </a:cxn>
                <a:cxn ang="0">
                  <a:pos x="T10" y="T11"/>
                </a:cxn>
                <a:cxn ang="0">
                  <a:pos x="T12" y="T13"/>
                </a:cxn>
              </a:cxnLst>
              <a:rect l="0" t="0" r="r" b="b"/>
              <a:pathLst>
                <a:path w="31" h="93">
                  <a:moveTo>
                    <a:pt x="29" y="1"/>
                  </a:moveTo>
                  <a:cubicBezTo>
                    <a:pt x="25" y="19"/>
                    <a:pt x="17" y="34"/>
                    <a:pt x="12" y="51"/>
                  </a:cubicBezTo>
                  <a:cubicBezTo>
                    <a:pt x="8" y="63"/>
                    <a:pt x="0" y="79"/>
                    <a:pt x="1" y="92"/>
                  </a:cubicBezTo>
                  <a:cubicBezTo>
                    <a:pt x="2" y="93"/>
                    <a:pt x="3" y="93"/>
                    <a:pt x="4" y="92"/>
                  </a:cubicBezTo>
                  <a:cubicBezTo>
                    <a:pt x="6" y="77"/>
                    <a:pt x="11" y="62"/>
                    <a:pt x="16" y="49"/>
                  </a:cubicBezTo>
                  <a:cubicBezTo>
                    <a:pt x="21" y="33"/>
                    <a:pt x="29" y="18"/>
                    <a:pt x="31" y="2"/>
                  </a:cubicBezTo>
                  <a:cubicBezTo>
                    <a:pt x="31" y="0"/>
                    <a:pt x="29" y="0"/>
                    <a:pt x="29"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12" name="chenying0907 256"/>
            <p:cNvSpPr/>
            <p:nvPr/>
          </p:nvSpPr>
          <p:spPr bwMode="auto">
            <a:xfrm>
              <a:off x="4032251" y="3308351"/>
              <a:ext cx="71438" cy="171450"/>
            </a:xfrm>
            <a:custGeom>
              <a:avLst/>
              <a:gdLst>
                <a:gd name="T0" fmla="*/ 30 w 33"/>
                <a:gd name="T1" fmla="*/ 2 h 80"/>
                <a:gd name="T2" fmla="*/ 12 w 33"/>
                <a:gd name="T3" fmla="*/ 50 h 80"/>
                <a:gd name="T4" fmla="*/ 1 w 33"/>
                <a:gd name="T5" fmla="*/ 79 h 80"/>
                <a:gd name="T6" fmla="*/ 2 w 33"/>
                <a:gd name="T7" fmla="*/ 80 h 80"/>
                <a:gd name="T8" fmla="*/ 13 w 33"/>
                <a:gd name="T9" fmla="*/ 58 h 80"/>
                <a:gd name="T10" fmla="*/ 33 w 33"/>
                <a:gd name="T11" fmla="*/ 2 h 80"/>
                <a:gd name="T12" fmla="*/ 30 w 33"/>
                <a:gd name="T13" fmla="*/ 2 h 80"/>
              </a:gdLst>
              <a:ahLst/>
              <a:cxnLst>
                <a:cxn ang="0">
                  <a:pos x="T0" y="T1"/>
                </a:cxn>
                <a:cxn ang="0">
                  <a:pos x="T2" y="T3"/>
                </a:cxn>
                <a:cxn ang="0">
                  <a:pos x="T4" y="T5"/>
                </a:cxn>
                <a:cxn ang="0">
                  <a:pos x="T6" y="T7"/>
                </a:cxn>
                <a:cxn ang="0">
                  <a:pos x="T8" y="T9"/>
                </a:cxn>
                <a:cxn ang="0">
                  <a:pos x="T10" y="T11"/>
                </a:cxn>
                <a:cxn ang="0">
                  <a:pos x="T12" y="T13"/>
                </a:cxn>
              </a:cxnLst>
              <a:rect l="0" t="0" r="r" b="b"/>
              <a:pathLst>
                <a:path w="33" h="80">
                  <a:moveTo>
                    <a:pt x="30" y="2"/>
                  </a:moveTo>
                  <a:cubicBezTo>
                    <a:pt x="24" y="17"/>
                    <a:pt x="18" y="33"/>
                    <a:pt x="12" y="50"/>
                  </a:cubicBezTo>
                  <a:cubicBezTo>
                    <a:pt x="10" y="57"/>
                    <a:pt x="8" y="75"/>
                    <a:pt x="1" y="79"/>
                  </a:cubicBezTo>
                  <a:cubicBezTo>
                    <a:pt x="0" y="79"/>
                    <a:pt x="1" y="80"/>
                    <a:pt x="2" y="80"/>
                  </a:cubicBezTo>
                  <a:cubicBezTo>
                    <a:pt x="10" y="78"/>
                    <a:pt x="11" y="65"/>
                    <a:pt x="13" y="58"/>
                  </a:cubicBezTo>
                  <a:cubicBezTo>
                    <a:pt x="18" y="39"/>
                    <a:pt x="26" y="21"/>
                    <a:pt x="33" y="2"/>
                  </a:cubicBezTo>
                  <a:cubicBezTo>
                    <a:pt x="33" y="1"/>
                    <a:pt x="31" y="0"/>
                    <a:pt x="30"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13" name="chenying0907 257"/>
            <p:cNvSpPr/>
            <p:nvPr/>
          </p:nvSpPr>
          <p:spPr bwMode="auto">
            <a:xfrm>
              <a:off x="3911601" y="3362326"/>
              <a:ext cx="73025" cy="155575"/>
            </a:xfrm>
            <a:custGeom>
              <a:avLst/>
              <a:gdLst>
                <a:gd name="T0" fmla="*/ 31 w 34"/>
                <a:gd name="T1" fmla="*/ 1 h 73"/>
                <a:gd name="T2" fmla="*/ 14 w 34"/>
                <a:gd name="T3" fmla="*/ 39 h 73"/>
                <a:gd name="T4" fmla="*/ 8 w 34"/>
                <a:gd name="T5" fmla="*/ 54 h 73"/>
                <a:gd name="T6" fmla="*/ 1 w 34"/>
                <a:gd name="T7" fmla="*/ 70 h 73"/>
                <a:gd name="T8" fmla="*/ 1 w 34"/>
                <a:gd name="T9" fmla="*/ 70 h 73"/>
                <a:gd name="T10" fmla="*/ 3 w 34"/>
                <a:gd name="T11" fmla="*/ 72 h 73"/>
                <a:gd name="T12" fmla="*/ 14 w 34"/>
                <a:gd name="T13" fmla="*/ 47 h 73"/>
                <a:gd name="T14" fmla="*/ 34 w 34"/>
                <a:gd name="T15" fmla="*/ 2 h 73"/>
                <a:gd name="T16" fmla="*/ 31 w 34"/>
                <a:gd name="T17" fmla="*/ 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3">
                  <a:moveTo>
                    <a:pt x="31" y="1"/>
                  </a:moveTo>
                  <a:cubicBezTo>
                    <a:pt x="26" y="14"/>
                    <a:pt x="19" y="26"/>
                    <a:pt x="14" y="39"/>
                  </a:cubicBezTo>
                  <a:cubicBezTo>
                    <a:pt x="12" y="44"/>
                    <a:pt x="10" y="49"/>
                    <a:pt x="8" y="54"/>
                  </a:cubicBezTo>
                  <a:cubicBezTo>
                    <a:pt x="6" y="60"/>
                    <a:pt x="6" y="66"/>
                    <a:pt x="1" y="70"/>
                  </a:cubicBezTo>
                  <a:cubicBezTo>
                    <a:pt x="1" y="70"/>
                    <a:pt x="1" y="70"/>
                    <a:pt x="1" y="70"/>
                  </a:cubicBezTo>
                  <a:cubicBezTo>
                    <a:pt x="0" y="71"/>
                    <a:pt x="2" y="73"/>
                    <a:pt x="3" y="72"/>
                  </a:cubicBezTo>
                  <a:cubicBezTo>
                    <a:pt x="11" y="67"/>
                    <a:pt x="11" y="55"/>
                    <a:pt x="14" y="47"/>
                  </a:cubicBezTo>
                  <a:cubicBezTo>
                    <a:pt x="20" y="31"/>
                    <a:pt x="28" y="17"/>
                    <a:pt x="34" y="2"/>
                  </a:cubicBezTo>
                  <a:cubicBezTo>
                    <a:pt x="34" y="1"/>
                    <a:pt x="32" y="0"/>
                    <a:pt x="31"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14" name="chenying0907 258"/>
            <p:cNvSpPr/>
            <p:nvPr/>
          </p:nvSpPr>
          <p:spPr bwMode="auto">
            <a:xfrm>
              <a:off x="3913189" y="3425826"/>
              <a:ext cx="17463" cy="23813"/>
            </a:xfrm>
            <a:custGeom>
              <a:avLst/>
              <a:gdLst>
                <a:gd name="T0" fmla="*/ 5 w 8"/>
                <a:gd name="T1" fmla="*/ 2 h 11"/>
                <a:gd name="T2" fmla="*/ 1 w 8"/>
                <a:gd name="T3" fmla="*/ 9 h 11"/>
                <a:gd name="T4" fmla="*/ 2 w 8"/>
                <a:gd name="T5" fmla="*/ 10 h 11"/>
                <a:gd name="T6" fmla="*/ 8 w 8"/>
                <a:gd name="T7" fmla="*/ 2 h 11"/>
                <a:gd name="T8" fmla="*/ 5 w 8"/>
                <a:gd name="T9" fmla="*/ 2 h 11"/>
              </a:gdLst>
              <a:ahLst/>
              <a:cxnLst>
                <a:cxn ang="0">
                  <a:pos x="T0" y="T1"/>
                </a:cxn>
                <a:cxn ang="0">
                  <a:pos x="T2" y="T3"/>
                </a:cxn>
                <a:cxn ang="0">
                  <a:pos x="T4" y="T5"/>
                </a:cxn>
                <a:cxn ang="0">
                  <a:pos x="T6" y="T7"/>
                </a:cxn>
                <a:cxn ang="0">
                  <a:pos x="T8" y="T9"/>
                </a:cxn>
              </a:cxnLst>
              <a:rect l="0" t="0" r="r" b="b"/>
              <a:pathLst>
                <a:path w="8" h="11">
                  <a:moveTo>
                    <a:pt x="5" y="2"/>
                  </a:moveTo>
                  <a:cubicBezTo>
                    <a:pt x="5" y="4"/>
                    <a:pt x="3" y="7"/>
                    <a:pt x="1" y="9"/>
                  </a:cubicBezTo>
                  <a:cubicBezTo>
                    <a:pt x="0" y="9"/>
                    <a:pt x="1" y="11"/>
                    <a:pt x="2" y="10"/>
                  </a:cubicBezTo>
                  <a:cubicBezTo>
                    <a:pt x="5" y="8"/>
                    <a:pt x="7" y="6"/>
                    <a:pt x="8" y="2"/>
                  </a:cubicBezTo>
                  <a:cubicBezTo>
                    <a:pt x="8" y="1"/>
                    <a:pt x="6" y="0"/>
                    <a:pt x="5"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15" name="chenying0907 259"/>
            <p:cNvSpPr/>
            <p:nvPr/>
          </p:nvSpPr>
          <p:spPr bwMode="auto">
            <a:xfrm>
              <a:off x="3186114" y="3292476"/>
              <a:ext cx="55563" cy="250825"/>
            </a:xfrm>
            <a:custGeom>
              <a:avLst/>
              <a:gdLst>
                <a:gd name="T0" fmla="*/ 24 w 26"/>
                <a:gd name="T1" fmla="*/ 1 h 117"/>
                <a:gd name="T2" fmla="*/ 19 w 26"/>
                <a:gd name="T3" fmla="*/ 16 h 117"/>
                <a:gd name="T4" fmla="*/ 15 w 26"/>
                <a:gd name="T5" fmla="*/ 32 h 117"/>
                <a:gd name="T6" fmla="*/ 7 w 26"/>
                <a:gd name="T7" fmla="*/ 68 h 117"/>
                <a:gd name="T8" fmla="*/ 3 w 26"/>
                <a:gd name="T9" fmla="*/ 102 h 117"/>
                <a:gd name="T10" fmla="*/ 4 w 26"/>
                <a:gd name="T11" fmla="*/ 117 h 117"/>
                <a:gd name="T12" fmla="*/ 5 w 26"/>
                <a:gd name="T13" fmla="*/ 116 h 117"/>
                <a:gd name="T14" fmla="*/ 7 w 26"/>
                <a:gd name="T15" fmla="*/ 93 h 117"/>
                <a:gd name="T16" fmla="*/ 13 w 26"/>
                <a:gd name="T17" fmla="*/ 57 h 117"/>
                <a:gd name="T18" fmla="*/ 19 w 26"/>
                <a:gd name="T19" fmla="*/ 25 h 117"/>
                <a:gd name="T20" fmla="*/ 24 w 26"/>
                <a:gd name="T21" fmla="*/ 9 h 117"/>
                <a:gd name="T22" fmla="*/ 26 w 26"/>
                <a:gd name="T23" fmla="*/ 1 h 117"/>
                <a:gd name="T24" fmla="*/ 24 w 26"/>
                <a:gd name="T25"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17">
                  <a:moveTo>
                    <a:pt x="24" y="1"/>
                  </a:moveTo>
                  <a:cubicBezTo>
                    <a:pt x="24" y="6"/>
                    <a:pt x="20" y="12"/>
                    <a:pt x="19" y="16"/>
                  </a:cubicBezTo>
                  <a:cubicBezTo>
                    <a:pt x="17" y="21"/>
                    <a:pt x="16" y="27"/>
                    <a:pt x="15" y="32"/>
                  </a:cubicBezTo>
                  <a:cubicBezTo>
                    <a:pt x="13" y="44"/>
                    <a:pt x="10" y="56"/>
                    <a:pt x="7" y="68"/>
                  </a:cubicBezTo>
                  <a:cubicBezTo>
                    <a:pt x="5" y="79"/>
                    <a:pt x="5" y="91"/>
                    <a:pt x="3" y="102"/>
                  </a:cubicBezTo>
                  <a:cubicBezTo>
                    <a:pt x="2" y="108"/>
                    <a:pt x="0" y="112"/>
                    <a:pt x="4" y="117"/>
                  </a:cubicBezTo>
                  <a:cubicBezTo>
                    <a:pt x="5" y="117"/>
                    <a:pt x="6" y="117"/>
                    <a:pt x="5" y="116"/>
                  </a:cubicBezTo>
                  <a:cubicBezTo>
                    <a:pt x="3" y="109"/>
                    <a:pt x="6" y="101"/>
                    <a:pt x="7" y="93"/>
                  </a:cubicBezTo>
                  <a:cubicBezTo>
                    <a:pt x="8" y="81"/>
                    <a:pt x="10" y="69"/>
                    <a:pt x="13" y="57"/>
                  </a:cubicBezTo>
                  <a:cubicBezTo>
                    <a:pt x="15" y="46"/>
                    <a:pt x="17" y="36"/>
                    <a:pt x="19" y="25"/>
                  </a:cubicBezTo>
                  <a:cubicBezTo>
                    <a:pt x="20" y="20"/>
                    <a:pt x="21" y="14"/>
                    <a:pt x="24" y="9"/>
                  </a:cubicBezTo>
                  <a:cubicBezTo>
                    <a:pt x="25" y="6"/>
                    <a:pt x="26" y="5"/>
                    <a:pt x="26" y="1"/>
                  </a:cubicBezTo>
                  <a:cubicBezTo>
                    <a:pt x="26" y="0"/>
                    <a:pt x="24" y="0"/>
                    <a:pt x="24"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16" name="chenying0907 260"/>
            <p:cNvSpPr/>
            <p:nvPr/>
          </p:nvSpPr>
          <p:spPr bwMode="auto">
            <a:xfrm>
              <a:off x="3217864" y="3308351"/>
              <a:ext cx="52388" cy="231775"/>
            </a:xfrm>
            <a:custGeom>
              <a:avLst/>
              <a:gdLst>
                <a:gd name="T0" fmla="*/ 21 w 24"/>
                <a:gd name="T1" fmla="*/ 2 h 108"/>
                <a:gd name="T2" fmla="*/ 10 w 24"/>
                <a:gd name="T3" fmla="*/ 58 h 108"/>
                <a:gd name="T4" fmla="*/ 2 w 24"/>
                <a:gd name="T5" fmla="*/ 107 h 108"/>
                <a:gd name="T6" fmla="*/ 3 w 24"/>
                <a:gd name="T7" fmla="*/ 107 h 108"/>
                <a:gd name="T8" fmla="*/ 14 w 24"/>
                <a:gd name="T9" fmla="*/ 54 h 108"/>
                <a:gd name="T10" fmla="*/ 24 w 24"/>
                <a:gd name="T11" fmla="*/ 2 h 108"/>
                <a:gd name="T12" fmla="*/ 21 w 24"/>
                <a:gd name="T13" fmla="*/ 2 h 108"/>
              </a:gdLst>
              <a:ahLst/>
              <a:cxnLst>
                <a:cxn ang="0">
                  <a:pos x="T0" y="T1"/>
                </a:cxn>
                <a:cxn ang="0">
                  <a:pos x="T2" y="T3"/>
                </a:cxn>
                <a:cxn ang="0">
                  <a:pos x="T4" y="T5"/>
                </a:cxn>
                <a:cxn ang="0">
                  <a:pos x="T6" y="T7"/>
                </a:cxn>
                <a:cxn ang="0">
                  <a:pos x="T8" y="T9"/>
                </a:cxn>
                <a:cxn ang="0">
                  <a:pos x="T10" y="T11"/>
                </a:cxn>
                <a:cxn ang="0">
                  <a:pos x="T12" y="T13"/>
                </a:cxn>
              </a:cxnLst>
              <a:rect l="0" t="0" r="r" b="b"/>
              <a:pathLst>
                <a:path w="24" h="108">
                  <a:moveTo>
                    <a:pt x="21" y="2"/>
                  </a:moveTo>
                  <a:cubicBezTo>
                    <a:pt x="19" y="21"/>
                    <a:pt x="13" y="39"/>
                    <a:pt x="10" y="58"/>
                  </a:cubicBezTo>
                  <a:cubicBezTo>
                    <a:pt x="6" y="74"/>
                    <a:pt x="0" y="91"/>
                    <a:pt x="2" y="107"/>
                  </a:cubicBezTo>
                  <a:cubicBezTo>
                    <a:pt x="2" y="108"/>
                    <a:pt x="3" y="108"/>
                    <a:pt x="3" y="107"/>
                  </a:cubicBezTo>
                  <a:cubicBezTo>
                    <a:pt x="6" y="89"/>
                    <a:pt x="10" y="71"/>
                    <a:pt x="14" y="54"/>
                  </a:cubicBezTo>
                  <a:cubicBezTo>
                    <a:pt x="18" y="37"/>
                    <a:pt x="23" y="20"/>
                    <a:pt x="24" y="2"/>
                  </a:cubicBezTo>
                  <a:cubicBezTo>
                    <a:pt x="24" y="0"/>
                    <a:pt x="21" y="0"/>
                    <a:pt x="21"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17" name="chenying0907 261"/>
            <p:cNvSpPr/>
            <p:nvPr/>
          </p:nvSpPr>
          <p:spPr bwMode="auto">
            <a:xfrm>
              <a:off x="3241676" y="3344864"/>
              <a:ext cx="46038" cy="215900"/>
            </a:xfrm>
            <a:custGeom>
              <a:avLst/>
              <a:gdLst>
                <a:gd name="T0" fmla="*/ 17 w 21"/>
                <a:gd name="T1" fmla="*/ 2 h 101"/>
                <a:gd name="T2" fmla="*/ 4 w 21"/>
                <a:gd name="T3" fmla="*/ 58 h 101"/>
                <a:gd name="T4" fmla="*/ 1 w 21"/>
                <a:gd name="T5" fmla="*/ 82 h 101"/>
                <a:gd name="T6" fmla="*/ 3 w 21"/>
                <a:gd name="T7" fmla="*/ 100 h 101"/>
                <a:gd name="T8" fmla="*/ 4 w 21"/>
                <a:gd name="T9" fmla="*/ 100 h 101"/>
                <a:gd name="T10" fmla="*/ 5 w 21"/>
                <a:gd name="T11" fmla="*/ 73 h 101"/>
                <a:gd name="T12" fmla="*/ 8 w 21"/>
                <a:gd name="T13" fmla="*/ 50 h 101"/>
                <a:gd name="T14" fmla="*/ 20 w 21"/>
                <a:gd name="T15" fmla="*/ 3 h 101"/>
                <a:gd name="T16" fmla="*/ 17 w 21"/>
                <a:gd name="T17" fmla="*/ 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01">
                  <a:moveTo>
                    <a:pt x="17" y="2"/>
                  </a:moveTo>
                  <a:cubicBezTo>
                    <a:pt x="14" y="21"/>
                    <a:pt x="7" y="39"/>
                    <a:pt x="4" y="58"/>
                  </a:cubicBezTo>
                  <a:cubicBezTo>
                    <a:pt x="2" y="66"/>
                    <a:pt x="2" y="74"/>
                    <a:pt x="1" y="82"/>
                  </a:cubicBezTo>
                  <a:cubicBezTo>
                    <a:pt x="0" y="88"/>
                    <a:pt x="0" y="94"/>
                    <a:pt x="3" y="100"/>
                  </a:cubicBezTo>
                  <a:cubicBezTo>
                    <a:pt x="4" y="101"/>
                    <a:pt x="4" y="100"/>
                    <a:pt x="4" y="100"/>
                  </a:cubicBezTo>
                  <a:cubicBezTo>
                    <a:pt x="1" y="91"/>
                    <a:pt x="4" y="82"/>
                    <a:pt x="5" y="73"/>
                  </a:cubicBezTo>
                  <a:cubicBezTo>
                    <a:pt x="6" y="65"/>
                    <a:pt x="7" y="58"/>
                    <a:pt x="8" y="50"/>
                  </a:cubicBezTo>
                  <a:cubicBezTo>
                    <a:pt x="12" y="35"/>
                    <a:pt x="17" y="19"/>
                    <a:pt x="20" y="3"/>
                  </a:cubicBezTo>
                  <a:cubicBezTo>
                    <a:pt x="21" y="1"/>
                    <a:pt x="18" y="0"/>
                    <a:pt x="17"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18" name="chenying0907 262"/>
            <p:cNvSpPr/>
            <p:nvPr/>
          </p:nvSpPr>
          <p:spPr bwMode="auto">
            <a:xfrm>
              <a:off x="3287714" y="3387726"/>
              <a:ext cx="42863" cy="179388"/>
            </a:xfrm>
            <a:custGeom>
              <a:avLst/>
              <a:gdLst>
                <a:gd name="T0" fmla="*/ 16 w 20"/>
                <a:gd name="T1" fmla="*/ 2 h 84"/>
                <a:gd name="T2" fmla="*/ 7 w 20"/>
                <a:gd name="T3" fmla="*/ 39 h 84"/>
                <a:gd name="T4" fmla="*/ 2 w 20"/>
                <a:gd name="T5" fmla="*/ 60 h 84"/>
                <a:gd name="T6" fmla="*/ 2 w 20"/>
                <a:gd name="T7" fmla="*/ 82 h 84"/>
                <a:gd name="T8" fmla="*/ 4 w 20"/>
                <a:gd name="T9" fmla="*/ 82 h 84"/>
                <a:gd name="T10" fmla="*/ 5 w 20"/>
                <a:gd name="T11" fmla="*/ 59 h 84"/>
                <a:gd name="T12" fmla="*/ 10 w 20"/>
                <a:gd name="T13" fmla="*/ 40 h 84"/>
                <a:gd name="T14" fmla="*/ 19 w 20"/>
                <a:gd name="T15" fmla="*/ 3 h 84"/>
                <a:gd name="T16" fmla="*/ 16 w 20"/>
                <a:gd name="T17"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84">
                  <a:moveTo>
                    <a:pt x="16" y="2"/>
                  </a:moveTo>
                  <a:cubicBezTo>
                    <a:pt x="10" y="13"/>
                    <a:pt x="9" y="27"/>
                    <a:pt x="7" y="39"/>
                  </a:cubicBezTo>
                  <a:cubicBezTo>
                    <a:pt x="6" y="46"/>
                    <a:pt x="3" y="53"/>
                    <a:pt x="2" y="60"/>
                  </a:cubicBezTo>
                  <a:cubicBezTo>
                    <a:pt x="0" y="67"/>
                    <a:pt x="1" y="75"/>
                    <a:pt x="2" y="82"/>
                  </a:cubicBezTo>
                  <a:cubicBezTo>
                    <a:pt x="2" y="84"/>
                    <a:pt x="4" y="84"/>
                    <a:pt x="4" y="82"/>
                  </a:cubicBezTo>
                  <a:cubicBezTo>
                    <a:pt x="4" y="75"/>
                    <a:pt x="4" y="67"/>
                    <a:pt x="5" y="59"/>
                  </a:cubicBezTo>
                  <a:cubicBezTo>
                    <a:pt x="7" y="53"/>
                    <a:pt x="9" y="47"/>
                    <a:pt x="10" y="40"/>
                  </a:cubicBezTo>
                  <a:cubicBezTo>
                    <a:pt x="12" y="28"/>
                    <a:pt x="13" y="14"/>
                    <a:pt x="19" y="3"/>
                  </a:cubicBezTo>
                  <a:cubicBezTo>
                    <a:pt x="20" y="2"/>
                    <a:pt x="17" y="0"/>
                    <a:pt x="16"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grpSp>
      <p:sp>
        <p:nvSpPr>
          <p:cNvPr id="56" name="PA_文本框 55"/>
          <p:cNvSpPr txBox="1"/>
          <p:nvPr>
            <p:custDataLst>
              <p:tags r:id="rId2"/>
            </p:custDataLst>
          </p:nvPr>
        </p:nvSpPr>
        <p:spPr>
          <a:xfrm>
            <a:off x="5076056" y="1400545"/>
            <a:ext cx="2952488" cy="346249"/>
          </a:xfrm>
          <a:prstGeom prst="rect">
            <a:avLst/>
          </a:prstGeom>
          <a:noFill/>
        </p:spPr>
        <p:txBody>
          <a:bodyPr wrap="square" lIns="68580" tIns="34290" rIns="68580" bIns="34290" rtlCol="0">
            <a:spAutoFit/>
          </a:bodyPr>
          <a:lstStyle/>
          <a:p>
            <a:r>
              <a:rPr lang="zh-CN" altLang="en-US" dirty="0">
                <a:solidFill>
                  <a:schemeClr val="accent2"/>
                </a:solidFill>
                <a:latin typeface="+mj-ea"/>
                <a:ea typeface="+mj-ea"/>
              </a:rPr>
              <a:t>项目介绍</a:t>
            </a:r>
            <a:endParaRPr lang="en-US" altLang="zh-CN" dirty="0">
              <a:solidFill>
                <a:schemeClr val="accent2"/>
              </a:solidFill>
              <a:latin typeface="+mj-ea"/>
              <a:ea typeface="+mj-ea"/>
            </a:endParaRPr>
          </a:p>
        </p:txBody>
      </p:sp>
      <p:sp>
        <p:nvSpPr>
          <p:cNvPr id="59" name="PA_文本框 58"/>
          <p:cNvSpPr txBox="1"/>
          <p:nvPr>
            <p:custDataLst>
              <p:tags r:id="rId3"/>
            </p:custDataLst>
          </p:nvPr>
        </p:nvSpPr>
        <p:spPr>
          <a:xfrm>
            <a:off x="5161226" y="3040756"/>
            <a:ext cx="2952488" cy="346249"/>
          </a:xfrm>
          <a:prstGeom prst="rect">
            <a:avLst/>
          </a:prstGeom>
          <a:noFill/>
        </p:spPr>
        <p:txBody>
          <a:bodyPr wrap="square" lIns="68580" tIns="34290" rIns="68580" bIns="34290" rtlCol="0">
            <a:spAutoFit/>
          </a:bodyPr>
          <a:lstStyle/>
          <a:p>
            <a:r>
              <a:rPr lang="zh-CN" altLang="en-US" dirty="0">
                <a:solidFill>
                  <a:schemeClr val="accent2"/>
                </a:solidFill>
                <a:latin typeface="+mj-ea"/>
              </a:rPr>
              <a:t>技术架构</a:t>
            </a:r>
            <a:endParaRPr lang="en-US" altLang="zh-CN" dirty="0">
              <a:solidFill>
                <a:schemeClr val="accent2"/>
              </a:solidFill>
              <a:latin typeface="+mj-ea"/>
            </a:endParaRPr>
          </a:p>
        </p:txBody>
      </p:sp>
      <p:sp>
        <p:nvSpPr>
          <p:cNvPr id="96" name="PA_文本框 95"/>
          <p:cNvSpPr txBox="1"/>
          <p:nvPr>
            <p:custDataLst>
              <p:tags r:id="rId4"/>
            </p:custDataLst>
          </p:nvPr>
        </p:nvSpPr>
        <p:spPr>
          <a:xfrm>
            <a:off x="1276668" y="2144625"/>
            <a:ext cx="2623440" cy="530915"/>
          </a:xfrm>
          <a:prstGeom prst="rect">
            <a:avLst/>
          </a:prstGeom>
          <a:noFill/>
        </p:spPr>
        <p:txBody>
          <a:bodyPr wrap="square" lIns="68580" tIns="34290" rIns="68580" bIns="34290" rtlCol="0">
            <a:spAutoFit/>
          </a:bodyPr>
          <a:lstStyle/>
          <a:p>
            <a:pPr algn="ctr" defTabSz="685800">
              <a:defRPr/>
            </a:pPr>
            <a:r>
              <a:rPr lang="en-US" altLang="zh-CN" sz="3000" b="1" kern="0" dirty="0">
                <a:solidFill>
                  <a:schemeClr val="accent2"/>
                </a:solidFill>
                <a:latin typeface="微软雅黑" panose="020B0503020204020204" pitchFamily="34" charset="-122"/>
                <a:ea typeface="微软雅黑" panose="020B0503020204020204" pitchFamily="34" charset="-122"/>
              </a:rPr>
              <a:t>CONTENTS</a:t>
            </a:r>
            <a:endParaRPr lang="zh-CN" altLang="en-US" sz="3000" b="1" kern="0" dirty="0">
              <a:solidFill>
                <a:schemeClr val="accent2"/>
              </a:solidFill>
              <a:latin typeface="微软雅黑" panose="020B0503020204020204" pitchFamily="34" charset="-122"/>
              <a:ea typeface="微软雅黑" panose="020B0503020204020204" pitchFamily="34" charset="-122"/>
            </a:endParaRPr>
          </a:p>
        </p:txBody>
      </p:sp>
      <p:grpSp>
        <p:nvGrpSpPr>
          <p:cNvPr id="3" name="PA_组合 118"/>
          <p:cNvGrpSpPr/>
          <p:nvPr>
            <p:custDataLst>
              <p:tags r:id="rId5"/>
            </p:custDataLst>
          </p:nvPr>
        </p:nvGrpSpPr>
        <p:grpSpPr>
          <a:xfrm>
            <a:off x="395536" y="655286"/>
            <a:ext cx="585788" cy="741760"/>
            <a:chOff x="4449763" y="571501"/>
            <a:chExt cx="781050" cy="989013"/>
          </a:xfrm>
          <a:solidFill>
            <a:schemeClr val="accent1"/>
          </a:solidFill>
        </p:grpSpPr>
        <p:sp>
          <p:nvSpPr>
            <p:cNvPr id="120" name="chenying0907 35"/>
            <p:cNvSpPr>
              <a:spLocks noEditPoints="1"/>
            </p:cNvSpPr>
            <p:nvPr/>
          </p:nvSpPr>
          <p:spPr bwMode="auto">
            <a:xfrm>
              <a:off x="4548188" y="663576"/>
              <a:ext cx="569913" cy="896938"/>
            </a:xfrm>
            <a:custGeom>
              <a:avLst/>
              <a:gdLst>
                <a:gd name="T0" fmla="*/ 209 w 265"/>
                <a:gd name="T1" fmla="*/ 34 h 418"/>
                <a:gd name="T2" fmla="*/ 110 w 265"/>
                <a:gd name="T3" fmla="*/ 8 h 418"/>
                <a:gd name="T4" fmla="*/ 50 w 265"/>
                <a:gd name="T5" fmla="*/ 29 h 418"/>
                <a:gd name="T6" fmla="*/ 25 w 265"/>
                <a:gd name="T7" fmla="*/ 209 h 418"/>
                <a:gd name="T8" fmla="*/ 96 w 265"/>
                <a:gd name="T9" fmla="*/ 271 h 418"/>
                <a:gd name="T10" fmla="*/ 105 w 265"/>
                <a:gd name="T11" fmla="*/ 307 h 418"/>
                <a:gd name="T12" fmla="*/ 103 w 265"/>
                <a:gd name="T13" fmla="*/ 353 h 418"/>
                <a:gd name="T14" fmla="*/ 112 w 265"/>
                <a:gd name="T15" fmla="*/ 378 h 418"/>
                <a:gd name="T16" fmla="*/ 156 w 265"/>
                <a:gd name="T17" fmla="*/ 416 h 418"/>
                <a:gd name="T18" fmla="*/ 193 w 265"/>
                <a:gd name="T19" fmla="*/ 372 h 418"/>
                <a:gd name="T20" fmla="*/ 196 w 265"/>
                <a:gd name="T21" fmla="*/ 322 h 418"/>
                <a:gd name="T22" fmla="*/ 195 w 265"/>
                <a:gd name="T23" fmla="*/ 283 h 418"/>
                <a:gd name="T24" fmla="*/ 208 w 265"/>
                <a:gd name="T25" fmla="*/ 258 h 418"/>
                <a:gd name="T26" fmla="*/ 260 w 265"/>
                <a:gd name="T27" fmla="*/ 122 h 418"/>
                <a:gd name="T28" fmla="*/ 116 w 265"/>
                <a:gd name="T29" fmla="*/ 354 h 418"/>
                <a:gd name="T30" fmla="*/ 138 w 265"/>
                <a:gd name="T31" fmla="*/ 367 h 418"/>
                <a:gd name="T32" fmla="*/ 128 w 265"/>
                <a:gd name="T33" fmla="*/ 368 h 418"/>
                <a:gd name="T34" fmla="*/ 143 w 265"/>
                <a:gd name="T35" fmla="*/ 397 h 418"/>
                <a:gd name="T36" fmla="*/ 156 w 265"/>
                <a:gd name="T37" fmla="*/ 382 h 418"/>
                <a:gd name="T38" fmla="*/ 143 w 265"/>
                <a:gd name="T39" fmla="*/ 397 h 418"/>
                <a:gd name="T40" fmla="*/ 168 w 265"/>
                <a:gd name="T41" fmla="*/ 369 h 418"/>
                <a:gd name="T42" fmla="*/ 116 w 265"/>
                <a:gd name="T43" fmla="*/ 352 h 418"/>
                <a:gd name="T44" fmla="*/ 114 w 265"/>
                <a:gd name="T45" fmla="*/ 332 h 418"/>
                <a:gd name="T46" fmla="*/ 150 w 265"/>
                <a:gd name="T47" fmla="*/ 348 h 418"/>
                <a:gd name="T48" fmla="*/ 187 w 265"/>
                <a:gd name="T49" fmla="*/ 353 h 418"/>
                <a:gd name="T50" fmla="*/ 187 w 265"/>
                <a:gd name="T51" fmla="*/ 351 h 418"/>
                <a:gd name="T52" fmla="*/ 184 w 265"/>
                <a:gd name="T53" fmla="*/ 349 h 418"/>
                <a:gd name="T54" fmla="*/ 132 w 265"/>
                <a:gd name="T55" fmla="*/ 335 h 418"/>
                <a:gd name="T56" fmla="*/ 113 w 265"/>
                <a:gd name="T57" fmla="*/ 312 h 418"/>
                <a:gd name="T58" fmla="*/ 179 w 265"/>
                <a:gd name="T59" fmla="*/ 311 h 418"/>
                <a:gd name="T60" fmla="*/ 187 w 265"/>
                <a:gd name="T61" fmla="*/ 347 h 418"/>
                <a:gd name="T62" fmla="*/ 145 w 265"/>
                <a:gd name="T63" fmla="*/ 301 h 418"/>
                <a:gd name="T64" fmla="*/ 128 w 265"/>
                <a:gd name="T65" fmla="*/ 246 h 418"/>
                <a:gd name="T66" fmla="*/ 115 w 265"/>
                <a:gd name="T67" fmla="*/ 199 h 418"/>
                <a:gd name="T68" fmla="*/ 144 w 265"/>
                <a:gd name="T69" fmla="*/ 188 h 418"/>
                <a:gd name="T70" fmla="*/ 176 w 265"/>
                <a:gd name="T71" fmla="*/ 187 h 418"/>
                <a:gd name="T72" fmla="*/ 145 w 265"/>
                <a:gd name="T73" fmla="*/ 300 h 418"/>
                <a:gd name="T74" fmla="*/ 242 w 265"/>
                <a:gd name="T75" fmla="*/ 198 h 418"/>
                <a:gd name="T76" fmla="*/ 183 w 265"/>
                <a:gd name="T77" fmla="*/ 255 h 418"/>
                <a:gd name="T78" fmla="*/ 180 w 265"/>
                <a:gd name="T79" fmla="*/ 284 h 418"/>
                <a:gd name="T80" fmla="*/ 156 w 265"/>
                <a:gd name="T81" fmla="*/ 300 h 418"/>
                <a:gd name="T82" fmla="*/ 173 w 265"/>
                <a:gd name="T83" fmla="*/ 235 h 418"/>
                <a:gd name="T84" fmla="*/ 177 w 265"/>
                <a:gd name="T85" fmla="*/ 173 h 418"/>
                <a:gd name="T86" fmla="*/ 150 w 265"/>
                <a:gd name="T87" fmla="*/ 183 h 418"/>
                <a:gd name="T88" fmla="*/ 140 w 265"/>
                <a:gd name="T89" fmla="*/ 178 h 418"/>
                <a:gd name="T90" fmla="*/ 111 w 265"/>
                <a:gd name="T91" fmla="*/ 181 h 418"/>
                <a:gd name="T92" fmla="*/ 115 w 265"/>
                <a:gd name="T93" fmla="*/ 235 h 418"/>
                <a:gd name="T94" fmla="*/ 132 w 265"/>
                <a:gd name="T95" fmla="*/ 300 h 418"/>
                <a:gd name="T96" fmla="*/ 110 w 265"/>
                <a:gd name="T97" fmla="*/ 266 h 418"/>
                <a:gd name="T98" fmla="*/ 33 w 265"/>
                <a:gd name="T99" fmla="*/ 193 h 418"/>
                <a:gd name="T100" fmla="*/ 53 w 265"/>
                <a:gd name="T101" fmla="*/ 43 h 418"/>
                <a:gd name="T102" fmla="*/ 152 w 265"/>
                <a:gd name="T103" fmla="*/ 20 h 418"/>
                <a:gd name="T104" fmla="*/ 236 w 265"/>
                <a:gd name="T105" fmla="*/ 99 h 418"/>
                <a:gd name="T106" fmla="*/ 245 w 265"/>
                <a:gd name="T107" fmla="*/ 15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5" h="418">
                  <a:moveTo>
                    <a:pt x="260" y="122"/>
                  </a:moveTo>
                  <a:cubicBezTo>
                    <a:pt x="255" y="86"/>
                    <a:pt x="233" y="60"/>
                    <a:pt x="209" y="34"/>
                  </a:cubicBezTo>
                  <a:cubicBezTo>
                    <a:pt x="197" y="22"/>
                    <a:pt x="183" y="10"/>
                    <a:pt x="167" y="6"/>
                  </a:cubicBezTo>
                  <a:cubicBezTo>
                    <a:pt x="147" y="0"/>
                    <a:pt x="130" y="5"/>
                    <a:pt x="110" y="8"/>
                  </a:cubicBezTo>
                  <a:cubicBezTo>
                    <a:pt x="109" y="8"/>
                    <a:pt x="109" y="8"/>
                    <a:pt x="108" y="9"/>
                  </a:cubicBezTo>
                  <a:cubicBezTo>
                    <a:pt x="87" y="12"/>
                    <a:pt x="67" y="18"/>
                    <a:pt x="50" y="29"/>
                  </a:cubicBezTo>
                  <a:cubicBezTo>
                    <a:pt x="21" y="45"/>
                    <a:pt x="9" y="82"/>
                    <a:pt x="5" y="113"/>
                  </a:cubicBezTo>
                  <a:cubicBezTo>
                    <a:pt x="0" y="143"/>
                    <a:pt x="8" y="183"/>
                    <a:pt x="25" y="209"/>
                  </a:cubicBezTo>
                  <a:cubicBezTo>
                    <a:pt x="32" y="220"/>
                    <a:pt x="42" y="233"/>
                    <a:pt x="52" y="242"/>
                  </a:cubicBezTo>
                  <a:cubicBezTo>
                    <a:pt x="65" y="252"/>
                    <a:pt x="88" y="256"/>
                    <a:pt x="96" y="271"/>
                  </a:cubicBezTo>
                  <a:cubicBezTo>
                    <a:pt x="102" y="284"/>
                    <a:pt x="93" y="297"/>
                    <a:pt x="105" y="307"/>
                  </a:cubicBezTo>
                  <a:cubicBezTo>
                    <a:pt x="105" y="307"/>
                    <a:pt x="105" y="307"/>
                    <a:pt x="105" y="307"/>
                  </a:cubicBezTo>
                  <a:cubicBezTo>
                    <a:pt x="102" y="315"/>
                    <a:pt x="99" y="322"/>
                    <a:pt x="102" y="332"/>
                  </a:cubicBezTo>
                  <a:cubicBezTo>
                    <a:pt x="105" y="340"/>
                    <a:pt x="105" y="344"/>
                    <a:pt x="103" y="353"/>
                  </a:cubicBezTo>
                  <a:cubicBezTo>
                    <a:pt x="102" y="358"/>
                    <a:pt x="101" y="362"/>
                    <a:pt x="102" y="367"/>
                  </a:cubicBezTo>
                  <a:cubicBezTo>
                    <a:pt x="103" y="372"/>
                    <a:pt x="107" y="376"/>
                    <a:pt x="112" y="378"/>
                  </a:cubicBezTo>
                  <a:cubicBezTo>
                    <a:pt x="117" y="385"/>
                    <a:pt x="121" y="392"/>
                    <a:pt x="126" y="399"/>
                  </a:cubicBezTo>
                  <a:cubicBezTo>
                    <a:pt x="132" y="405"/>
                    <a:pt x="147" y="416"/>
                    <a:pt x="156" y="416"/>
                  </a:cubicBezTo>
                  <a:cubicBezTo>
                    <a:pt x="174" y="418"/>
                    <a:pt x="187" y="387"/>
                    <a:pt x="193" y="373"/>
                  </a:cubicBezTo>
                  <a:cubicBezTo>
                    <a:pt x="193" y="373"/>
                    <a:pt x="193" y="372"/>
                    <a:pt x="193" y="372"/>
                  </a:cubicBezTo>
                  <a:cubicBezTo>
                    <a:pt x="196" y="368"/>
                    <a:pt x="197" y="364"/>
                    <a:pt x="198" y="358"/>
                  </a:cubicBezTo>
                  <a:cubicBezTo>
                    <a:pt x="201" y="346"/>
                    <a:pt x="197" y="334"/>
                    <a:pt x="196" y="322"/>
                  </a:cubicBezTo>
                  <a:cubicBezTo>
                    <a:pt x="196" y="316"/>
                    <a:pt x="195" y="308"/>
                    <a:pt x="189" y="305"/>
                  </a:cubicBezTo>
                  <a:cubicBezTo>
                    <a:pt x="194" y="300"/>
                    <a:pt x="196" y="293"/>
                    <a:pt x="195" y="283"/>
                  </a:cubicBezTo>
                  <a:cubicBezTo>
                    <a:pt x="194" y="276"/>
                    <a:pt x="191" y="271"/>
                    <a:pt x="195" y="266"/>
                  </a:cubicBezTo>
                  <a:cubicBezTo>
                    <a:pt x="197" y="264"/>
                    <a:pt x="204" y="260"/>
                    <a:pt x="208" y="258"/>
                  </a:cubicBezTo>
                  <a:cubicBezTo>
                    <a:pt x="224" y="246"/>
                    <a:pt x="235" y="239"/>
                    <a:pt x="246" y="222"/>
                  </a:cubicBezTo>
                  <a:cubicBezTo>
                    <a:pt x="265" y="194"/>
                    <a:pt x="263" y="154"/>
                    <a:pt x="260" y="122"/>
                  </a:cubicBezTo>
                  <a:moveTo>
                    <a:pt x="116" y="354"/>
                  </a:moveTo>
                  <a:cubicBezTo>
                    <a:pt x="116" y="354"/>
                    <a:pt x="116" y="354"/>
                    <a:pt x="116" y="354"/>
                  </a:cubicBezTo>
                  <a:cubicBezTo>
                    <a:pt x="116" y="354"/>
                    <a:pt x="117" y="354"/>
                    <a:pt x="117" y="355"/>
                  </a:cubicBezTo>
                  <a:cubicBezTo>
                    <a:pt x="124" y="357"/>
                    <a:pt x="130" y="363"/>
                    <a:pt x="138" y="367"/>
                  </a:cubicBezTo>
                  <a:cubicBezTo>
                    <a:pt x="139" y="367"/>
                    <a:pt x="141" y="368"/>
                    <a:pt x="142" y="369"/>
                  </a:cubicBezTo>
                  <a:cubicBezTo>
                    <a:pt x="137" y="369"/>
                    <a:pt x="133" y="369"/>
                    <a:pt x="128" y="368"/>
                  </a:cubicBezTo>
                  <a:cubicBezTo>
                    <a:pt x="119" y="367"/>
                    <a:pt x="116" y="363"/>
                    <a:pt x="116" y="354"/>
                  </a:cubicBezTo>
                  <a:moveTo>
                    <a:pt x="143" y="397"/>
                  </a:moveTo>
                  <a:cubicBezTo>
                    <a:pt x="137" y="393"/>
                    <a:pt x="132" y="387"/>
                    <a:pt x="127" y="382"/>
                  </a:cubicBezTo>
                  <a:cubicBezTo>
                    <a:pt x="137" y="383"/>
                    <a:pt x="148" y="382"/>
                    <a:pt x="156" y="382"/>
                  </a:cubicBezTo>
                  <a:cubicBezTo>
                    <a:pt x="162" y="383"/>
                    <a:pt x="169" y="383"/>
                    <a:pt x="174" y="382"/>
                  </a:cubicBezTo>
                  <a:cubicBezTo>
                    <a:pt x="167" y="395"/>
                    <a:pt x="162" y="409"/>
                    <a:pt x="143" y="397"/>
                  </a:cubicBezTo>
                  <a:moveTo>
                    <a:pt x="169" y="370"/>
                  </a:moveTo>
                  <a:cubicBezTo>
                    <a:pt x="169" y="369"/>
                    <a:pt x="169" y="369"/>
                    <a:pt x="168" y="369"/>
                  </a:cubicBezTo>
                  <a:cubicBezTo>
                    <a:pt x="156" y="365"/>
                    <a:pt x="144" y="363"/>
                    <a:pt x="132" y="357"/>
                  </a:cubicBezTo>
                  <a:cubicBezTo>
                    <a:pt x="127" y="354"/>
                    <a:pt x="122" y="353"/>
                    <a:pt x="116" y="352"/>
                  </a:cubicBezTo>
                  <a:cubicBezTo>
                    <a:pt x="117" y="349"/>
                    <a:pt x="118" y="347"/>
                    <a:pt x="118" y="345"/>
                  </a:cubicBezTo>
                  <a:cubicBezTo>
                    <a:pt x="118" y="339"/>
                    <a:pt x="116" y="336"/>
                    <a:pt x="114" y="332"/>
                  </a:cubicBezTo>
                  <a:cubicBezTo>
                    <a:pt x="119" y="334"/>
                    <a:pt x="124" y="337"/>
                    <a:pt x="126" y="338"/>
                  </a:cubicBezTo>
                  <a:cubicBezTo>
                    <a:pt x="134" y="342"/>
                    <a:pt x="142" y="345"/>
                    <a:pt x="150" y="348"/>
                  </a:cubicBezTo>
                  <a:cubicBezTo>
                    <a:pt x="162" y="353"/>
                    <a:pt x="172" y="354"/>
                    <a:pt x="185" y="354"/>
                  </a:cubicBezTo>
                  <a:cubicBezTo>
                    <a:pt x="186" y="354"/>
                    <a:pt x="186" y="353"/>
                    <a:pt x="187" y="353"/>
                  </a:cubicBezTo>
                  <a:cubicBezTo>
                    <a:pt x="185" y="365"/>
                    <a:pt x="178" y="369"/>
                    <a:pt x="169" y="370"/>
                  </a:cubicBezTo>
                  <a:moveTo>
                    <a:pt x="187" y="351"/>
                  </a:moveTo>
                  <a:cubicBezTo>
                    <a:pt x="187" y="351"/>
                    <a:pt x="187" y="350"/>
                    <a:pt x="187" y="350"/>
                  </a:cubicBezTo>
                  <a:cubicBezTo>
                    <a:pt x="187" y="348"/>
                    <a:pt x="185" y="348"/>
                    <a:pt x="184" y="349"/>
                  </a:cubicBezTo>
                  <a:cubicBezTo>
                    <a:pt x="185" y="346"/>
                    <a:pt x="168" y="347"/>
                    <a:pt x="167" y="347"/>
                  </a:cubicBezTo>
                  <a:cubicBezTo>
                    <a:pt x="156" y="346"/>
                    <a:pt x="142" y="339"/>
                    <a:pt x="132" y="335"/>
                  </a:cubicBezTo>
                  <a:cubicBezTo>
                    <a:pt x="127" y="333"/>
                    <a:pt x="120" y="328"/>
                    <a:pt x="113" y="327"/>
                  </a:cubicBezTo>
                  <a:cubicBezTo>
                    <a:pt x="111" y="322"/>
                    <a:pt x="112" y="317"/>
                    <a:pt x="113" y="312"/>
                  </a:cubicBezTo>
                  <a:cubicBezTo>
                    <a:pt x="124" y="316"/>
                    <a:pt x="137" y="315"/>
                    <a:pt x="148" y="315"/>
                  </a:cubicBezTo>
                  <a:cubicBezTo>
                    <a:pt x="159" y="315"/>
                    <a:pt x="170" y="315"/>
                    <a:pt x="179" y="311"/>
                  </a:cubicBezTo>
                  <a:cubicBezTo>
                    <a:pt x="179" y="312"/>
                    <a:pt x="180" y="312"/>
                    <a:pt x="180" y="313"/>
                  </a:cubicBezTo>
                  <a:cubicBezTo>
                    <a:pt x="186" y="318"/>
                    <a:pt x="187" y="339"/>
                    <a:pt x="187" y="347"/>
                  </a:cubicBezTo>
                  <a:cubicBezTo>
                    <a:pt x="187" y="348"/>
                    <a:pt x="187" y="350"/>
                    <a:pt x="187" y="351"/>
                  </a:cubicBezTo>
                  <a:moveTo>
                    <a:pt x="145" y="301"/>
                  </a:moveTo>
                  <a:cubicBezTo>
                    <a:pt x="142" y="301"/>
                    <a:pt x="140" y="301"/>
                    <a:pt x="138" y="301"/>
                  </a:cubicBezTo>
                  <a:cubicBezTo>
                    <a:pt x="136" y="282"/>
                    <a:pt x="131" y="264"/>
                    <a:pt x="128" y="246"/>
                  </a:cubicBezTo>
                  <a:cubicBezTo>
                    <a:pt x="126" y="235"/>
                    <a:pt x="125" y="225"/>
                    <a:pt x="121" y="215"/>
                  </a:cubicBezTo>
                  <a:cubicBezTo>
                    <a:pt x="120" y="210"/>
                    <a:pt x="117" y="204"/>
                    <a:pt x="115" y="199"/>
                  </a:cubicBezTo>
                  <a:cubicBezTo>
                    <a:pt x="120" y="203"/>
                    <a:pt x="125" y="206"/>
                    <a:pt x="131" y="204"/>
                  </a:cubicBezTo>
                  <a:cubicBezTo>
                    <a:pt x="138" y="201"/>
                    <a:pt x="141" y="194"/>
                    <a:pt x="144" y="188"/>
                  </a:cubicBezTo>
                  <a:cubicBezTo>
                    <a:pt x="146" y="193"/>
                    <a:pt x="149" y="199"/>
                    <a:pt x="155" y="200"/>
                  </a:cubicBezTo>
                  <a:cubicBezTo>
                    <a:pt x="163" y="202"/>
                    <a:pt x="170" y="194"/>
                    <a:pt x="176" y="187"/>
                  </a:cubicBezTo>
                  <a:cubicBezTo>
                    <a:pt x="174" y="206"/>
                    <a:pt x="164" y="227"/>
                    <a:pt x="159" y="244"/>
                  </a:cubicBezTo>
                  <a:cubicBezTo>
                    <a:pt x="153" y="262"/>
                    <a:pt x="146" y="281"/>
                    <a:pt x="145" y="300"/>
                  </a:cubicBezTo>
                  <a:cubicBezTo>
                    <a:pt x="145" y="300"/>
                    <a:pt x="145" y="300"/>
                    <a:pt x="145" y="301"/>
                  </a:cubicBezTo>
                  <a:moveTo>
                    <a:pt x="242" y="198"/>
                  </a:moveTo>
                  <a:cubicBezTo>
                    <a:pt x="237" y="212"/>
                    <a:pt x="224" y="230"/>
                    <a:pt x="212" y="238"/>
                  </a:cubicBezTo>
                  <a:cubicBezTo>
                    <a:pt x="203" y="244"/>
                    <a:pt x="191" y="248"/>
                    <a:pt x="183" y="255"/>
                  </a:cubicBezTo>
                  <a:cubicBezTo>
                    <a:pt x="178" y="260"/>
                    <a:pt x="177" y="265"/>
                    <a:pt x="177" y="271"/>
                  </a:cubicBezTo>
                  <a:cubicBezTo>
                    <a:pt x="178" y="276"/>
                    <a:pt x="180" y="280"/>
                    <a:pt x="180" y="284"/>
                  </a:cubicBezTo>
                  <a:cubicBezTo>
                    <a:pt x="180" y="299"/>
                    <a:pt x="170" y="300"/>
                    <a:pt x="159" y="300"/>
                  </a:cubicBezTo>
                  <a:cubicBezTo>
                    <a:pt x="158" y="300"/>
                    <a:pt x="157" y="300"/>
                    <a:pt x="156" y="300"/>
                  </a:cubicBezTo>
                  <a:cubicBezTo>
                    <a:pt x="156" y="300"/>
                    <a:pt x="156" y="300"/>
                    <a:pt x="156" y="300"/>
                  </a:cubicBezTo>
                  <a:cubicBezTo>
                    <a:pt x="157" y="278"/>
                    <a:pt x="166" y="255"/>
                    <a:pt x="173" y="235"/>
                  </a:cubicBezTo>
                  <a:cubicBezTo>
                    <a:pt x="178" y="217"/>
                    <a:pt x="186" y="194"/>
                    <a:pt x="184" y="175"/>
                  </a:cubicBezTo>
                  <a:cubicBezTo>
                    <a:pt x="184" y="172"/>
                    <a:pt x="180" y="170"/>
                    <a:pt x="177" y="173"/>
                  </a:cubicBezTo>
                  <a:cubicBezTo>
                    <a:pt x="171" y="179"/>
                    <a:pt x="167" y="188"/>
                    <a:pt x="159" y="189"/>
                  </a:cubicBezTo>
                  <a:cubicBezTo>
                    <a:pt x="149" y="189"/>
                    <a:pt x="154" y="189"/>
                    <a:pt x="150" y="183"/>
                  </a:cubicBezTo>
                  <a:cubicBezTo>
                    <a:pt x="149" y="181"/>
                    <a:pt x="148" y="179"/>
                    <a:pt x="146" y="177"/>
                  </a:cubicBezTo>
                  <a:cubicBezTo>
                    <a:pt x="145" y="174"/>
                    <a:pt x="141" y="175"/>
                    <a:pt x="140" y="178"/>
                  </a:cubicBezTo>
                  <a:cubicBezTo>
                    <a:pt x="135" y="190"/>
                    <a:pt x="132" y="195"/>
                    <a:pt x="119" y="188"/>
                  </a:cubicBezTo>
                  <a:cubicBezTo>
                    <a:pt x="117" y="186"/>
                    <a:pt x="114" y="183"/>
                    <a:pt x="111" y="181"/>
                  </a:cubicBezTo>
                  <a:cubicBezTo>
                    <a:pt x="108" y="179"/>
                    <a:pt x="104" y="181"/>
                    <a:pt x="103" y="184"/>
                  </a:cubicBezTo>
                  <a:cubicBezTo>
                    <a:pt x="100" y="201"/>
                    <a:pt x="112" y="219"/>
                    <a:pt x="115" y="235"/>
                  </a:cubicBezTo>
                  <a:cubicBezTo>
                    <a:pt x="118" y="246"/>
                    <a:pt x="119" y="258"/>
                    <a:pt x="122" y="269"/>
                  </a:cubicBezTo>
                  <a:cubicBezTo>
                    <a:pt x="124" y="280"/>
                    <a:pt x="129" y="290"/>
                    <a:pt x="132" y="300"/>
                  </a:cubicBezTo>
                  <a:cubicBezTo>
                    <a:pt x="129" y="300"/>
                    <a:pt x="126" y="300"/>
                    <a:pt x="124" y="299"/>
                  </a:cubicBezTo>
                  <a:cubicBezTo>
                    <a:pt x="109" y="293"/>
                    <a:pt x="116" y="278"/>
                    <a:pt x="110" y="266"/>
                  </a:cubicBezTo>
                  <a:cubicBezTo>
                    <a:pt x="99" y="242"/>
                    <a:pt x="67" y="239"/>
                    <a:pt x="52" y="219"/>
                  </a:cubicBezTo>
                  <a:cubicBezTo>
                    <a:pt x="45" y="210"/>
                    <a:pt x="38" y="203"/>
                    <a:pt x="33" y="193"/>
                  </a:cubicBezTo>
                  <a:cubicBezTo>
                    <a:pt x="25" y="178"/>
                    <a:pt x="21" y="159"/>
                    <a:pt x="19" y="143"/>
                  </a:cubicBezTo>
                  <a:cubicBezTo>
                    <a:pt x="16" y="109"/>
                    <a:pt x="24" y="65"/>
                    <a:pt x="53" y="43"/>
                  </a:cubicBezTo>
                  <a:cubicBezTo>
                    <a:pt x="73" y="27"/>
                    <a:pt x="102" y="21"/>
                    <a:pt x="128" y="18"/>
                  </a:cubicBezTo>
                  <a:cubicBezTo>
                    <a:pt x="136" y="18"/>
                    <a:pt x="144" y="18"/>
                    <a:pt x="152" y="20"/>
                  </a:cubicBezTo>
                  <a:cubicBezTo>
                    <a:pt x="168" y="23"/>
                    <a:pt x="180" y="27"/>
                    <a:pt x="192" y="38"/>
                  </a:cubicBezTo>
                  <a:cubicBezTo>
                    <a:pt x="209" y="55"/>
                    <a:pt x="228" y="76"/>
                    <a:pt x="236" y="99"/>
                  </a:cubicBezTo>
                  <a:cubicBezTo>
                    <a:pt x="240" y="109"/>
                    <a:pt x="244" y="117"/>
                    <a:pt x="245" y="128"/>
                  </a:cubicBezTo>
                  <a:cubicBezTo>
                    <a:pt x="246" y="135"/>
                    <a:pt x="245" y="143"/>
                    <a:pt x="245" y="150"/>
                  </a:cubicBezTo>
                  <a:cubicBezTo>
                    <a:pt x="246" y="166"/>
                    <a:pt x="246" y="182"/>
                    <a:pt x="242" y="198"/>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21" name="chenying0907 36"/>
            <p:cNvSpPr/>
            <p:nvPr/>
          </p:nvSpPr>
          <p:spPr bwMode="auto">
            <a:xfrm>
              <a:off x="4572001" y="603251"/>
              <a:ext cx="88900" cy="77788"/>
            </a:xfrm>
            <a:custGeom>
              <a:avLst/>
              <a:gdLst>
                <a:gd name="T0" fmla="*/ 36 w 41"/>
                <a:gd name="T1" fmla="*/ 26 h 36"/>
                <a:gd name="T2" fmla="*/ 3 w 41"/>
                <a:gd name="T3" fmla="*/ 8 h 36"/>
                <a:gd name="T4" fmla="*/ 2 w 41"/>
                <a:gd name="T5" fmla="*/ 17 h 36"/>
                <a:gd name="T6" fmla="*/ 16 w 41"/>
                <a:gd name="T7" fmla="*/ 27 h 36"/>
                <a:gd name="T8" fmla="*/ 33 w 41"/>
                <a:gd name="T9" fmla="*/ 35 h 36"/>
                <a:gd name="T10" fmla="*/ 36 w 41"/>
                <a:gd name="T11" fmla="*/ 26 h 36"/>
              </a:gdLst>
              <a:ahLst/>
              <a:cxnLst>
                <a:cxn ang="0">
                  <a:pos x="T0" y="T1"/>
                </a:cxn>
                <a:cxn ang="0">
                  <a:pos x="T2" y="T3"/>
                </a:cxn>
                <a:cxn ang="0">
                  <a:pos x="T4" y="T5"/>
                </a:cxn>
                <a:cxn ang="0">
                  <a:pos x="T6" y="T7"/>
                </a:cxn>
                <a:cxn ang="0">
                  <a:pos x="T8" y="T9"/>
                </a:cxn>
                <a:cxn ang="0">
                  <a:pos x="T10" y="T11"/>
                </a:cxn>
              </a:cxnLst>
              <a:rect l="0" t="0" r="r" b="b"/>
              <a:pathLst>
                <a:path w="41" h="36">
                  <a:moveTo>
                    <a:pt x="36" y="26"/>
                  </a:moveTo>
                  <a:cubicBezTo>
                    <a:pt x="25" y="24"/>
                    <a:pt x="16" y="0"/>
                    <a:pt x="3" y="8"/>
                  </a:cubicBezTo>
                  <a:cubicBezTo>
                    <a:pt x="1" y="10"/>
                    <a:pt x="0" y="14"/>
                    <a:pt x="2" y="17"/>
                  </a:cubicBezTo>
                  <a:cubicBezTo>
                    <a:pt x="6" y="20"/>
                    <a:pt x="11" y="24"/>
                    <a:pt x="16" y="27"/>
                  </a:cubicBezTo>
                  <a:cubicBezTo>
                    <a:pt x="21" y="31"/>
                    <a:pt x="27" y="34"/>
                    <a:pt x="33" y="35"/>
                  </a:cubicBezTo>
                  <a:cubicBezTo>
                    <a:pt x="39" y="36"/>
                    <a:pt x="41" y="28"/>
                    <a:pt x="36" y="26"/>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22" name="chenying0907 37"/>
            <p:cNvSpPr/>
            <p:nvPr/>
          </p:nvSpPr>
          <p:spPr bwMode="auto">
            <a:xfrm>
              <a:off x="4473576" y="717551"/>
              <a:ext cx="87313" cy="38100"/>
            </a:xfrm>
            <a:custGeom>
              <a:avLst/>
              <a:gdLst>
                <a:gd name="T0" fmla="*/ 37 w 41"/>
                <a:gd name="T1" fmla="*/ 8 h 18"/>
                <a:gd name="T2" fmla="*/ 11 w 41"/>
                <a:gd name="T3" fmla="*/ 1 h 18"/>
                <a:gd name="T4" fmla="*/ 4 w 41"/>
                <a:gd name="T5" fmla="*/ 3 h 18"/>
                <a:gd name="T6" fmla="*/ 3 w 41"/>
                <a:gd name="T7" fmla="*/ 5 h 18"/>
                <a:gd name="T8" fmla="*/ 3 w 41"/>
                <a:gd name="T9" fmla="*/ 5 h 18"/>
                <a:gd name="T10" fmla="*/ 1 w 41"/>
                <a:gd name="T11" fmla="*/ 7 h 18"/>
                <a:gd name="T12" fmla="*/ 5 w 41"/>
                <a:gd name="T13" fmla="*/ 14 h 18"/>
                <a:gd name="T14" fmla="*/ 21 w 41"/>
                <a:gd name="T15" fmla="*/ 16 h 18"/>
                <a:gd name="T16" fmla="*/ 37 w 41"/>
                <a:gd name="T17" fmla="*/ 17 h 18"/>
                <a:gd name="T18" fmla="*/ 37 w 41"/>
                <a:gd name="T19"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 h="18">
                  <a:moveTo>
                    <a:pt x="37" y="8"/>
                  </a:moveTo>
                  <a:cubicBezTo>
                    <a:pt x="28" y="6"/>
                    <a:pt x="20" y="0"/>
                    <a:pt x="11" y="1"/>
                  </a:cubicBezTo>
                  <a:cubicBezTo>
                    <a:pt x="8" y="1"/>
                    <a:pt x="6" y="1"/>
                    <a:pt x="4" y="3"/>
                  </a:cubicBezTo>
                  <a:cubicBezTo>
                    <a:pt x="4" y="4"/>
                    <a:pt x="3" y="4"/>
                    <a:pt x="3" y="5"/>
                  </a:cubicBezTo>
                  <a:cubicBezTo>
                    <a:pt x="3" y="5"/>
                    <a:pt x="3" y="5"/>
                    <a:pt x="3" y="5"/>
                  </a:cubicBezTo>
                  <a:cubicBezTo>
                    <a:pt x="2" y="5"/>
                    <a:pt x="2" y="6"/>
                    <a:pt x="1" y="7"/>
                  </a:cubicBezTo>
                  <a:cubicBezTo>
                    <a:pt x="0" y="11"/>
                    <a:pt x="2" y="13"/>
                    <a:pt x="5" y="14"/>
                  </a:cubicBezTo>
                  <a:cubicBezTo>
                    <a:pt x="10" y="16"/>
                    <a:pt x="16" y="16"/>
                    <a:pt x="21" y="16"/>
                  </a:cubicBezTo>
                  <a:cubicBezTo>
                    <a:pt x="26" y="17"/>
                    <a:pt x="31" y="18"/>
                    <a:pt x="37" y="17"/>
                  </a:cubicBezTo>
                  <a:cubicBezTo>
                    <a:pt x="41" y="16"/>
                    <a:pt x="41" y="9"/>
                    <a:pt x="37" y="8"/>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23" name="chenying0907 38"/>
            <p:cNvSpPr/>
            <p:nvPr/>
          </p:nvSpPr>
          <p:spPr bwMode="auto">
            <a:xfrm>
              <a:off x="4454526" y="849314"/>
              <a:ext cx="68263" cy="47625"/>
            </a:xfrm>
            <a:custGeom>
              <a:avLst/>
              <a:gdLst>
                <a:gd name="T0" fmla="*/ 24 w 32"/>
                <a:gd name="T1" fmla="*/ 3 h 22"/>
                <a:gd name="T2" fmla="*/ 10 w 32"/>
                <a:gd name="T3" fmla="*/ 4 h 22"/>
                <a:gd name="T4" fmla="*/ 0 w 32"/>
                <a:gd name="T5" fmla="*/ 15 h 22"/>
                <a:gd name="T6" fmla="*/ 5 w 32"/>
                <a:gd name="T7" fmla="*/ 22 h 22"/>
                <a:gd name="T8" fmla="*/ 13 w 32"/>
                <a:gd name="T9" fmla="*/ 18 h 22"/>
                <a:gd name="T10" fmla="*/ 14 w 32"/>
                <a:gd name="T11" fmla="*/ 18 h 22"/>
                <a:gd name="T12" fmla="*/ 16 w 32"/>
                <a:gd name="T13" fmla="*/ 17 h 22"/>
                <a:gd name="T14" fmla="*/ 25 w 32"/>
                <a:gd name="T15" fmla="*/ 13 h 22"/>
                <a:gd name="T16" fmla="*/ 31 w 32"/>
                <a:gd name="T17" fmla="*/ 6 h 22"/>
                <a:gd name="T18" fmla="*/ 24 w 32"/>
                <a:gd name="T19"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22">
                  <a:moveTo>
                    <a:pt x="24" y="3"/>
                  </a:moveTo>
                  <a:cubicBezTo>
                    <a:pt x="19" y="3"/>
                    <a:pt x="15" y="3"/>
                    <a:pt x="10" y="4"/>
                  </a:cubicBezTo>
                  <a:cubicBezTo>
                    <a:pt x="5" y="5"/>
                    <a:pt x="0" y="9"/>
                    <a:pt x="0" y="15"/>
                  </a:cubicBezTo>
                  <a:cubicBezTo>
                    <a:pt x="0" y="18"/>
                    <a:pt x="2" y="21"/>
                    <a:pt x="5" y="22"/>
                  </a:cubicBezTo>
                  <a:cubicBezTo>
                    <a:pt x="8" y="22"/>
                    <a:pt x="12" y="21"/>
                    <a:pt x="13" y="18"/>
                  </a:cubicBezTo>
                  <a:cubicBezTo>
                    <a:pt x="13" y="18"/>
                    <a:pt x="14" y="18"/>
                    <a:pt x="14" y="18"/>
                  </a:cubicBezTo>
                  <a:cubicBezTo>
                    <a:pt x="14" y="17"/>
                    <a:pt x="15" y="17"/>
                    <a:pt x="16" y="17"/>
                  </a:cubicBezTo>
                  <a:cubicBezTo>
                    <a:pt x="19" y="16"/>
                    <a:pt x="22" y="15"/>
                    <a:pt x="25" y="13"/>
                  </a:cubicBezTo>
                  <a:cubicBezTo>
                    <a:pt x="29" y="11"/>
                    <a:pt x="31" y="10"/>
                    <a:pt x="31" y="6"/>
                  </a:cubicBezTo>
                  <a:cubicBezTo>
                    <a:pt x="32" y="2"/>
                    <a:pt x="26" y="0"/>
                    <a:pt x="24" y="3"/>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24" name="chenying0907 39"/>
            <p:cNvSpPr/>
            <p:nvPr/>
          </p:nvSpPr>
          <p:spPr bwMode="auto">
            <a:xfrm>
              <a:off x="4449763" y="1009651"/>
              <a:ext cx="71438" cy="55563"/>
            </a:xfrm>
            <a:custGeom>
              <a:avLst/>
              <a:gdLst>
                <a:gd name="T0" fmla="*/ 31 w 33"/>
                <a:gd name="T1" fmla="*/ 3 h 26"/>
                <a:gd name="T2" fmla="*/ 19 w 33"/>
                <a:gd name="T3" fmla="*/ 1 h 26"/>
                <a:gd name="T4" fmla="*/ 16 w 33"/>
                <a:gd name="T5" fmla="*/ 3 h 26"/>
                <a:gd name="T6" fmla="*/ 16 w 33"/>
                <a:gd name="T7" fmla="*/ 4 h 26"/>
                <a:gd name="T8" fmla="*/ 16 w 33"/>
                <a:gd name="T9" fmla="*/ 4 h 26"/>
                <a:gd name="T10" fmla="*/ 15 w 33"/>
                <a:gd name="T11" fmla="*/ 5 h 26"/>
                <a:gd name="T12" fmla="*/ 12 w 33"/>
                <a:gd name="T13" fmla="*/ 6 h 26"/>
                <a:gd name="T14" fmla="*/ 9 w 33"/>
                <a:gd name="T15" fmla="*/ 25 h 26"/>
                <a:gd name="T16" fmla="*/ 15 w 33"/>
                <a:gd name="T17" fmla="*/ 24 h 26"/>
                <a:gd name="T18" fmla="*/ 18 w 33"/>
                <a:gd name="T19" fmla="*/ 20 h 26"/>
                <a:gd name="T20" fmla="*/ 18 w 33"/>
                <a:gd name="T21" fmla="*/ 19 h 26"/>
                <a:gd name="T22" fmla="*/ 21 w 33"/>
                <a:gd name="T23" fmla="*/ 17 h 26"/>
                <a:gd name="T24" fmla="*/ 26 w 33"/>
                <a:gd name="T25" fmla="*/ 12 h 26"/>
                <a:gd name="T26" fmla="*/ 26 w 33"/>
                <a:gd name="T27" fmla="*/ 12 h 26"/>
                <a:gd name="T28" fmla="*/ 28 w 33"/>
                <a:gd name="T29" fmla="*/ 11 h 26"/>
                <a:gd name="T30" fmla="*/ 30 w 33"/>
                <a:gd name="T31" fmla="*/ 10 h 26"/>
                <a:gd name="T32" fmla="*/ 31 w 33"/>
                <a:gd name="T33" fmla="*/ 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 h="26">
                  <a:moveTo>
                    <a:pt x="31" y="3"/>
                  </a:moveTo>
                  <a:cubicBezTo>
                    <a:pt x="28" y="0"/>
                    <a:pt x="22" y="0"/>
                    <a:pt x="19" y="1"/>
                  </a:cubicBezTo>
                  <a:cubicBezTo>
                    <a:pt x="18" y="2"/>
                    <a:pt x="17" y="3"/>
                    <a:pt x="16" y="3"/>
                  </a:cubicBezTo>
                  <a:cubicBezTo>
                    <a:pt x="16" y="3"/>
                    <a:pt x="16" y="4"/>
                    <a:pt x="16" y="4"/>
                  </a:cubicBezTo>
                  <a:cubicBezTo>
                    <a:pt x="16" y="4"/>
                    <a:pt x="16" y="4"/>
                    <a:pt x="16" y="4"/>
                  </a:cubicBezTo>
                  <a:cubicBezTo>
                    <a:pt x="16" y="4"/>
                    <a:pt x="15" y="4"/>
                    <a:pt x="15" y="5"/>
                  </a:cubicBezTo>
                  <a:cubicBezTo>
                    <a:pt x="14" y="5"/>
                    <a:pt x="13" y="5"/>
                    <a:pt x="12" y="6"/>
                  </a:cubicBezTo>
                  <a:cubicBezTo>
                    <a:pt x="5" y="9"/>
                    <a:pt x="0" y="20"/>
                    <a:pt x="9" y="25"/>
                  </a:cubicBezTo>
                  <a:cubicBezTo>
                    <a:pt x="11" y="26"/>
                    <a:pt x="14" y="26"/>
                    <a:pt x="15" y="24"/>
                  </a:cubicBezTo>
                  <a:cubicBezTo>
                    <a:pt x="17" y="23"/>
                    <a:pt x="18" y="22"/>
                    <a:pt x="18" y="20"/>
                  </a:cubicBezTo>
                  <a:cubicBezTo>
                    <a:pt x="18" y="20"/>
                    <a:pt x="18" y="19"/>
                    <a:pt x="18" y="19"/>
                  </a:cubicBezTo>
                  <a:cubicBezTo>
                    <a:pt x="19" y="18"/>
                    <a:pt x="20" y="18"/>
                    <a:pt x="21" y="17"/>
                  </a:cubicBezTo>
                  <a:cubicBezTo>
                    <a:pt x="23" y="16"/>
                    <a:pt x="26" y="14"/>
                    <a:pt x="26" y="12"/>
                  </a:cubicBezTo>
                  <a:cubicBezTo>
                    <a:pt x="26" y="12"/>
                    <a:pt x="26" y="12"/>
                    <a:pt x="26" y="12"/>
                  </a:cubicBezTo>
                  <a:cubicBezTo>
                    <a:pt x="27" y="12"/>
                    <a:pt x="28" y="11"/>
                    <a:pt x="28" y="11"/>
                  </a:cubicBezTo>
                  <a:cubicBezTo>
                    <a:pt x="29" y="11"/>
                    <a:pt x="30" y="10"/>
                    <a:pt x="30" y="10"/>
                  </a:cubicBezTo>
                  <a:cubicBezTo>
                    <a:pt x="33" y="9"/>
                    <a:pt x="33" y="5"/>
                    <a:pt x="31" y="3"/>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25" name="chenying0907 40"/>
            <p:cNvSpPr/>
            <p:nvPr/>
          </p:nvSpPr>
          <p:spPr bwMode="auto">
            <a:xfrm>
              <a:off x="4491038" y="1135064"/>
              <a:ext cx="68263" cy="73025"/>
            </a:xfrm>
            <a:custGeom>
              <a:avLst/>
              <a:gdLst>
                <a:gd name="T0" fmla="*/ 28 w 32"/>
                <a:gd name="T1" fmla="*/ 1 h 34"/>
                <a:gd name="T2" fmla="*/ 11 w 32"/>
                <a:gd name="T3" fmla="*/ 11 h 34"/>
                <a:gd name="T4" fmla="*/ 6 w 32"/>
                <a:gd name="T5" fmla="*/ 31 h 34"/>
                <a:gd name="T6" fmla="*/ 15 w 32"/>
                <a:gd name="T7" fmla="*/ 31 h 34"/>
                <a:gd name="T8" fmla="*/ 18 w 32"/>
                <a:gd name="T9" fmla="*/ 25 h 34"/>
                <a:gd name="T10" fmla="*/ 21 w 32"/>
                <a:gd name="T11" fmla="*/ 19 h 34"/>
                <a:gd name="T12" fmla="*/ 25 w 32"/>
                <a:gd name="T13" fmla="*/ 13 h 34"/>
                <a:gd name="T14" fmla="*/ 29 w 32"/>
                <a:gd name="T15" fmla="*/ 8 h 34"/>
                <a:gd name="T16" fmla="*/ 28 w 32"/>
                <a:gd name="T17" fmla="*/ 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4">
                  <a:moveTo>
                    <a:pt x="28" y="1"/>
                  </a:moveTo>
                  <a:cubicBezTo>
                    <a:pt x="20" y="2"/>
                    <a:pt x="15" y="5"/>
                    <a:pt x="11" y="11"/>
                  </a:cubicBezTo>
                  <a:cubicBezTo>
                    <a:pt x="7" y="16"/>
                    <a:pt x="0" y="25"/>
                    <a:pt x="6" y="31"/>
                  </a:cubicBezTo>
                  <a:cubicBezTo>
                    <a:pt x="8" y="34"/>
                    <a:pt x="12" y="33"/>
                    <a:pt x="15" y="31"/>
                  </a:cubicBezTo>
                  <a:cubicBezTo>
                    <a:pt x="17" y="30"/>
                    <a:pt x="17" y="27"/>
                    <a:pt x="18" y="25"/>
                  </a:cubicBezTo>
                  <a:cubicBezTo>
                    <a:pt x="19" y="23"/>
                    <a:pt x="20" y="21"/>
                    <a:pt x="21" y="19"/>
                  </a:cubicBezTo>
                  <a:cubicBezTo>
                    <a:pt x="22" y="17"/>
                    <a:pt x="24" y="15"/>
                    <a:pt x="25" y="13"/>
                  </a:cubicBezTo>
                  <a:cubicBezTo>
                    <a:pt x="26" y="12"/>
                    <a:pt x="27" y="9"/>
                    <a:pt x="29" y="8"/>
                  </a:cubicBezTo>
                  <a:cubicBezTo>
                    <a:pt x="32" y="7"/>
                    <a:pt x="32" y="0"/>
                    <a:pt x="28" y="1"/>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26" name="chenying0907 41"/>
            <p:cNvSpPr/>
            <p:nvPr/>
          </p:nvSpPr>
          <p:spPr bwMode="auto">
            <a:xfrm>
              <a:off x="4583113" y="1273176"/>
              <a:ext cx="0" cy="158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27" name="chenying0907 42"/>
            <p:cNvSpPr/>
            <p:nvPr/>
          </p:nvSpPr>
          <p:spPr bwMode="auto">
            <a:xfrm>
              <a:off x="4543426" y="1208089"/>
              <a:ext cx="60325" cy="84138"/>
            </a:xfrm>
            <a:custGeom>
              <a:avLst/>
              <a:gdLst>
                <a:gd name="T0" fmla="*/ 16 w 28"/>
                <a:gd name="T1" fmla="*/ 4 h 39"/>
                <a:gd name="T2" fmla="*/ 4 w 28"/>
                <a:gd name="T3" fmla="*/ 32 h 39"/>
                <a:gd name="T4" fmla="*/ 16 w 28"/>
                <a:gd name="T5" fmla="*/ 34 h 39"/>
                <a:gd name="T6" fmla="*/ 18 w 28"/>
                <a:gd name="T7" fmla="*/ 31 h 39"/>
                <a:gd name="T8" fmla="*/ 18 w 28"/>
                <a:gd name="T9" fmla="*/ 28 h 39"/>
                <a:gd name="T10" fmla="*/ 17 w 28"/>
                <a:gd name="T11" fmla="*/ 26 h 39"/>
                <a:gd name="T12" fmla="*/ 18 w 28"/>
                <a:gd name="T13" fmla="*/ 21 h 39"/>
                <a:gd name="T14" fmla="*/ 25 w 28"/>
                <a:gd name="T15" fmla="*/ 11 h 39"/>
                <a:gd name="T16" fmla="*/ 16 w 28"/>
                <a:gd name="T17"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39">
                  <a:moveTo>
                    <a:pt x="16" y="4"/>
                  </a:moveTo>
                  <a:cubicBezTo>
                    <a:pt x="10" y="12"/>
                    <a:pt x="0" y="21"/>
                    <a:pt x="4" y="32"/>
                  </a:cubicBezTo>
                  <a:cubicBezTo>
                    <a:pt x="6" y="38"/>
                    <a:pt x="13" y="39"/>
                    <a:pt x="16" y="34"/>
                  </a:cubicBezTo>
                  <a:cubicBezTo>
                    <a:pt x="17" y="33"/>
                    <a:pt x="17" y="32"/>
                    <a:pt x="18" y="31"/>
                  </a:cubicBezTo>
                  <a:cubicBezTo>
                    <a:pt x="18" y="30"/>
                    <a:pt x="18" y="29"/>
                    <a:pt x="18" y="28"/>
                  </a:cubicBezTo>
                  <a:cubicBezTo>
                    <a:pt x="18" y="27"/>
                    <a:pt x="18" y="26"/>
                    <a:pt x="17" y="26"/>
                  </a:cubicBezTo>
                  <a:cubicBezTo>
                    <a:pt x="17" y="24"/>
                    <a:pt x="17" y="22"/>
                    <a:pt x="18" y="21"/>
                  </a:cubicBezTo>
                  <a:cubicBezTo>
                    <a:pt x="20" y="17"/>
                    <a:pt x="22" y="14"/>
                    <a:pt x="25" y="11"/>
                  </a:cubicBezTo>
                  <a:cubicBezTo>
                    <a:pt x="28" y="6"/>
                    <a:pt x="20" y="0"/>
                    <a:pt x="16" y="4"/>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28" name="chenying0907 43"/>
            <p:cNvSpPr/>
            <p:nvPr/>
          </p:nvSpPr>
          <p:spPr bwMode="auto">
            <a:xfrm>
              <a:off x="4711701" y="571501"/>
              <a:ext cx="47625" cy="85725"/>
            </a:xfrm>
            <a:custGeom>
              <a:avLst/>
              <a:gdLst>
                <a:gd name="T0" fmla="*/ 20 w 22"/>
                <a:gd name="T1" fmla="*/ 6 h 40"/>
                <a:gd name="T2" fmla="*/ 1 w 22"/>
                <a:gd name="T3" fmla="*/ 15 h 40"/>
                <a:gd name="T4" fmla="*/ 1 w 22"/>
                <a:gd name="T5" fmla="*/ 27 h 40"/>
                <a:gd name="T6" fmla="*/ 4 w 22"/>
                <a:gd name="T7" fmla="*/ 35 h 40"/>
                <a:gd name="T8" fmla="*/ 10 w 22"/>
                <a:gd name="T9" fmla="*/ 35 h 40"/>
                <a:gd name="T10" fmla="*/ 14 w 22"/>
                <a:gd name="T11" fmla="*/ 23 h 40"/>
                <a:gd name="T12" fmla="*/ 15 w 22"/>
                <a:gd name="T13" fmla="*/ 17 h 40"/>
                <a:gd name="T14" fmla="*/ 16 w 22"/>
                <a:gd name="T15" fmla="*/ 16 h 40"/>
                <a:gd name="T16" fmla="*/ 19 w 22"/>
                <a:gd name="T17" fmla="*/ 15 h 40"/>
                <a:gd name="T18" fmla="*/ 20 w 22"/>
                <a:gd name="T19" fmla="*/ 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40">
                  <a:moveTo>
                    <a:pt x="20" y="6"/>
                  </a:moveTo>
                  <a:cubicBezTo>
                    <a:pt x="12" y="0"/>
                    <a:pt x="3" y="6"/>
                    <a:pt x="1" y="15"/>
                  </a:cubicBezTo>
                  <a:cubicBezTo>
                    <a:pt x="0" y="19"/>
                    <a:pt x="0" y="23"/>
                    <a:pt x="1" y="27"/>
                  </a:cubicBezTo>
                  <a:cubicBezTo>
                    <a:pt x="2" y="30"/>
                    <a:pt x="3" y="33"/>
                    <a:pt x="4" y="35"/>
                  </a:cubicBezTo>
                  <a:cubicBezTo>
                    <a:pt x="4" y="40"/>
                    <a:pt x="10" y="40"/>
                    <a:pt x="10" y="35"/>
                  </a:cubicBezTo>
                  <a:cubicBezTo>
                    <a:pt x="11" y="31"/>
                    <a:pt x="13" y="27"/>
                    <a:pt x="14" y="23"/>
                  </a:cubicBezTo>
                  <a:cubicBezTo>
                    <a:pt x="14" y="21"/>
                    <a:pt x="15" y="18"/>
                    <a:pt x="15" y="17"/>
                  </a:cubicBezTo>
                  <a:cubicBezTo>
                    <a:pt x="15" y="17"/>
                    <a:pt x="16" y="16"/>
                    <a:pt x="16" y="16"/>
                  </a:cubicBezTo>
                  <a:cubicBezTo>
                    <a:pt x="16" y="16"/>
                    <a:pt x="18" y="15"/>
                    <a:pt x="19" y="15"/>
                  </a:cubicBezTo>
                  <a:cubicBezTo>
                    <a:pt x="22" y="14"/>
                    <a:pt x="22" y="9"/>
                    <a:pt x="20" y="6"/>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29" name="chenying0907 44"/>
            <p:cNvSpPr/>
            <p:nvPr/>
          </p:nvSpPr>
          <p:spPr bwMode="auto">
            <a:xfrm>
              <a:off x="4832351" y="577851"/>
              <a:ext cx="55563" cy="66675"/>
            </a:xfrm>
            <a:custGeom>
              <a:avLst/>
              <a:gdLst>
                <a:gd name="T0" fmla="*/ 21 w 26"/>
                <a:gd name="T1" fmla="*/ 1 h 31"/>
                <a:gd name="T2" fmla="*/ 6 w 26"/>
                <a:gd name="T3" fmla="*/ 10 h 31"/>
                <a:gd name="T4" fmla="*/ 2 w 26"/>
                <a:gd name="T5" fmla="*/ 26 h 31"/>
                <a:gd name="T6" fmla="*/ 10 w 26"/>
                <a:gd name="T7" fmla="*/ 25 h 31"/>
                <a:gd name="T8" fmla="*/ 10 w 26"/>
                <a:gd name="T9" fmla="*/ 25 h 31"/>
                <a:gd name="T10" fmla="*/ 11 w 26"/>
                <a:gd name="T11" fmla="*/ 24 h 31"/>
                <a:gd name="T12" fmla="*/ 13 w 26"/>
                <a:gd name="T13" fmla="*/ 22 h 31"/>
                <a:gd name="T14" fmla="*/ 18 w 26"/>
                <a:gd name="T15" fmla="*/ 17 h 31"/>
                <a:gd name="T16" fmla="*/ 25 w 26"/>
                <a:gd name="T17" fmla="*/ 5 h 31"/>
                <a:gd name="T18" fmla="*/ 21 w 26"/>
                <a:gd name="T19"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31">
                  <a:moveTo>
                    <a:pt x="21" y="1"/>
                  </a:moveTo>
                  <a:cubicBezTo>
                    <a:pt x="15" y="1"/>
                    <a:pt x="10" y="5"/>
                    <a:pt x="6" y="10"/>
                  </a:cubicBezTo>
                  <a:cubicBezTo>
                    <a:pt x="3" y="14"/>
                    <a:pt x="0" y="20"/>
                    <a:pt x="2" y="26"/>
                  </a:cubicBezTo>
                  <a:cubicBezTo>
                    <a:pt x="3" y="31"/>
                    <a:pt x="10" y="30"/>
                    <a:pt x="10" y="25"/>
                  </a:cubicBezTo>
                  <a:cubicBezTo>
                    <a:pt x="10" y="25"/>
                    <a:pt x="10" y="25"/>
                    <a:pt x="10" y="25"/>
                  </a:cubicBezTo>
                  <a:cubicBezTo>
                    <a:pt x="10" y="24"/>
                    <a:pt x="10" y="24"/>
                    <a:pt x="11" y="24"/>
                  </a:cubicBezTo>
                  <a:cubicBezTo>
                    <a:pt x="11" y="23"/>
                    <a:pt x="12" y="22"/>
                    <a:pt x="13" y="22"/>
                  </a:cubicBezTo>
                  <a:cubicBezTo>
                    <a:pt x="14" y="20"/>
                    <a:pt x="16" y="18"/>
                    <a:pt x="18" y="17"/>
                  </a:cubicBezTo>
                  <a:cubicBezTo>
                    <a:pt x="22" y="13"/>
                    <a:pt x="25" y="10"/>
                    <a:pt x="25" y="5"/>
                  </a:cubicBezTo>
                  <a:cubicBezTo>
                    <a:pt x="26" y="3"/>
                    <a:pt x="23" y="0"/>
                    <a:pt x="21" y="1"/>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30" name="chenying0907 45"/>
            <p:cNvSpPr/>
            <p:nvPr/>
          </p:nvSpPr>
          <p:spPr bwMode="auto">
            <a:xfrm>
              <a:off x="4954588" y="620714"/>
              <a:ext cx="88900" cy="49213"/>
            </a:xfrm>
            <a:custGeom>
              <a:avLst/>
              <a:gdLst>
                <a:gd name="T0" fmla="*/ 32 w 41"/>
                <a:gd name="T1" fmla="*/ 1 h 23"/>
                <a:gd name="T2" fmla="*/ 16 w 41"/>
                <a:gd name="T3" fmla="*/ 5 h 23"/>
                <a:gd name="T4" fmla="*/ 8 w 41"/>
                <a:gd name="T5" fmla="*/ 9 h 23"/>
                <a:gd name="T6" fmla="*/ 5 w 41"/>
                <a:gd name="T7" fmla="*/ 12 h 23"/>
                <a:gd name="T8" fmla="*/ 4 w 41"/>
                <a:gd name="T9" fmla="*/ 13 h 23"/>
                <a:gd name="T10" fmla="*/ 6 w 41"/>
                <a:gd name="T11" fmla="*/ 22 h 23"/>
                <a:gd name="T12" fmla="*/ 19 w 41"/>
                <a:gd name="T13" fmla="*/ 18 h 23"/>
                <a:gd name="T14" fmla="*/ 34 w 41"/>
                <a:gd name="T15" fmla="*/ 14 h 23"/>
                <a:gd name="T16" fmla="*/ 32 w 41"/>
                <a:gd name="T17"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23">
                  <a:moveTo>
                    <a:pt x="32" y="1"/>
                  </a:moveTo>
                  <a:cubicBezTo>
                    <a:pt x="26" y="0"/>
                    <a:pt x="21" y="2"/>
                    <a:pt x="16" y="5"/>
                  </a:cubicBezTo>
                  <a:cubicBezTo>
                    <a:pt x="13" y="6"/>
                    <a:pt x="10" y="7"/>
                    <a:pt x="8" y="9"/>
                  </a:cubicBezTo>
                  <a:cubicBezTo>
                    <a:pt x="6" y="10"/>
                    <a:pt x="6" y="11"/>
                    <a:pt x="5" y="12"/>
                  </a:cubicBezTo>
                  <a:cubicBezTo>
                    <a:pt x="4" y="12"/>
                    <a:pt x="3" y="14"/>
                    <a:pt x="4" y="13"/>
                  </a:cubicBezTo>
                  <a:cubicBezTo>
                    <a:pt x="0" y="16"/>
                    <a:pt x="1" y="23"/>
                    <a:pt x="6" y="22"/>
                  </a:cubicBezTo>
                  <a:cubicBezTo>
                    <a:pt x="11" y="22"/>
                    <a:pt x="15" y="20"/>
                    <a:pt x="19" y="18"/>
                  </a:cubicBezTo>
                  <a:cubicBezTo>
                    <a:pt x="24" y="16"/>
                    <a:pt x="29" y="15"/>
                    <a:pt x="34" y="14"/>
                  </a:cubicBezTo>
                  <a:cubicBezTo>
                    <a:pt x="41" y="12"/>
                    <a:pt x="39" y="2"/>
                    <a:pt x="32" y="1"/>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31" name="chenying0907 46"/>
            <p:cNvSpPr/>
            <p:nvPr/>
          </p:nvSpPr>
          <p:spPr bwMode="auto">
            <a:xfrm>
              <a:off x="5045076" y="704851"/>
              <a:ext cx="90488" cy="44450"/>
            </a:xfrm>
            <a:custGeom>
              <a:avLst/>
              <a:gdLst>
                <a:gd name="T0" fmla="*/ 34 w 42"/>
                <a:gd name="T1" fmla="*/ 1 h 21"/>
                <a:gd name="T2" fmla="*/ 17 w 42"/>
                <a:gd name="T3" fmla="*/ 2 h 21"/>
                <a:gd name="T4" fmla="*/ 10 w 42"/>
                <a:gd name="T5" fmla="*/ 5 h 21"/>
                <a:gd name="T6" fmla="*/ 8 w 42"/>
                <a:gd name="T7" fmla="*/ 7 h 21"/>
                <a:gd name="T8" fmla="*/ 6 w 42"/>
                <a:gd name="T9" fmla="*/ 8 h 21"/>
                <a:gd name="T10" fmla="*/ 4 w 42"/>
                <a:gd name="T11" fmla="*/ 18 h 21"/>
                <a:gd name="T12" fmla="*/ 18 w 42"/>
                <a:gd name="T13" fmla="*/ 18 h 21"/>
                <a:gd name="T14" fmla="*/ 34 w 42"/>
                <a:gd name="T15" fmla="*/ 15 h 21"/>
                <a:gd name="T16" fmla="*/ 34 w 42"/>
                <a:gd name="T17"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21">
                  <a:moveTo>
                    <a:pt x="34" y="1"/>
                  </a:moveTo>
                  <a:cubicBezTo>
                    <a:pt x="29" y="0"/>
                    <a:pt x="22" y="0"/>
                    <a:pt x="17" y="2"/>
                  </a:cubicBezTo>
                  <a:cubicBezTo>
                    <a:pt x="14" y="2"/>
                    <a:pt x="12" y="4"/>
                    <a:pt x="10" y="5"/>
                  </a:cubicBezTo>
                  <a:cubicBezTo>
                    <a:pt x="9" y="6"/>
                    <a:pt x="8" y="6"/>
                    <a:pt x="8" y="7"/>
                  </a:cubicBezTo>
                  <a:cubicBezTo>
                    <a:pt x="7" y="7"/>
                    <a:pt x="4" y="9"/>
                    <a:pt x="6" y="8"/>
                  </a:cubicBezTo>
                  <a:cubicBezTo>
                    <a:pt x="1" y="10"/>
                    <a:pt x="0" y="15"/>
                    <a:pt x="4" y="18"/>
                  </a:cubicBezTo>
                  <a:cubicBezTo>
                    <a:pt x="9" y="21"/>
                    <a:pt x="13" y="20"/>
                    <a:pt x="18" y="18"/>
                  </a:cubicBezTo>
                  <a:cubicBezTo>
                    <a:pt x="23" y="16"/>
                    <a:pt x="29" y="17"/>
                    <a:pt x="34" y="15"/>
                  </a:cubicBezTo>
                  <a:cubicBezTo>
                    <a:pt x="42" y="14"/>
                    <a:pt x="41" y="4"/>
                    <a:pt x="34" y="1"/>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32" name="chenying0907 47"/>
            <p:cNvSpPr/>
            <p:nvPr/>
          </p:nvSpPr>
          <p:spPr bwMode="auto">
            <a:xfrm>
              <a:off x="5103813" y="836614"/>
              <a:ext cx="98425" cy="39688"/>
            </a:xfrm>
            <a:custGeom>
              <a:avLst/>
              <a:gdLst>
                <a:gd name="T0" fmla="*/ 43 w 46"/>
                <a:gd name="T1" fmla="*/ 4 h 18"/>
                <a:gd name="T2" fmla="*/ 22 w 46"/>
                <a:gd name="T3" fmla="*/ 1 h 18"/>
                <a:gd name="T4" fmla="*/ 3 w 46"/>
                <a:gd name="T5" fmla="*/ 5 h 18"/>
                <a:gd name="T6" fmla="*/ 3 w 46"/>
                <a:gd name="T7" fmla="*/ 13 h 18"/>
                <a:gd name="T8" fmla="*/ 22 w 46"/>
                <a:gd name="T9" fmla="*/ 17 h 18"/>
                <a:gd name="T10" fmla="*/ 43 w 46"/>
                <a:gd name="T11" fmla="*/ 14 h 18"/>
                <a:gd name="T12" fmla="*/ 43 w 46"/>
                <a:gd name="T13" fmla="*/ 4 h 18"/>
              </a:gdLst>
              <a:ahLst/>
              <a:cxnLst>
                <a:cxn ang="0">
                  <a:pos x="T0" y="T1"/>
                </a:cxn>
                <a:cxn ang="0">
                  <a:pos x="T2" y="T3"/>
                </a:cxn>
                <a:cxn ang="0">
                  <a:pos x="T4" y="T5"/>
                </a:cxn>
                <a:cxn ang="0">
                  <a:pos x="T6" y="T7"/>
                </a:cxn>
                <a:cxn ang="0">
                  <a:pos x="T8" y="T9"/>
                </a:cxn>
                <a:cxn ang="0">
                  <a:pos x="T10" y="T11"/>
                </a:cxn>
                <a:cxn ang="0">
                  <a:pos x="T12" y="T13"/>
                </a:cxn>
              </a:cxnLst>
              <a:rect l="0" t="0" r="r" b="b"/>
              <a:pathLst>
                <a:path w="46" h="18">
                  <a:moveTo>
                    <a:pt x="43" y="4"/>
                  </a:moveTo>
                  <a:cubicBezTo>
                    <a:pt x="37" y="0"/>
                    <a:pt x="29" y="1"/>
                    <a:pt x="22" y="1"/>
                  </a:cubicBezTo>
                  <a:cubicBezTo>
                    <a:pt x="15" y="2"/>
                    <a:pt x="9" y="2"/>
                    <a:pt x="3" y="5"/>
                  </a:cubicBezTo>
                  <a:cubicBezTo>
                    <a:pt x="0" y="6"/>
                    <a:pt x="0" y="11"/>
                    <a:pt x="3" y="13"/>
                  </a:cubicBezTo>
                  <a:cubicBezTo>
                    <a:pt x="9" y="15"/>
                    <a:pt x="15" y="16"/>
                    <a:pt x="22" y="17"/>
                  </a:cubicBezTo>
                  <a:cubicBezTo>
                    <a:pt x="29" y="17"/>
                    <a:pt x="37" y="18"/>
                    <a:pt x="43" y="14"/>
                  </a:cubicBezTo>
                  <a:cubicBezTo>
                    <a:pt x="46" y="11"/>
                    <a:pt x="46" y="7"/>
                    <a:pt x="43" y="4"/>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33" name="chenying0907 48"/>
            <p:cNvSpPr/>
            <p:nvPr/>
          </p:nvSpPr>
          <p:spPr bwMode="auto">
            <a:xfrm>
              <a:off x="5151438" y="973139"/>
              <a:ext cx="79375" cy="82550"/>
            </a:xfrm>
            <a:custGeom>
              <a:avLst/>
              <a:gdLst>
                <a:gd name="T0" fmla="*/ 25 w 37"/>
                <a:gd name="T1" fmla="*/ 14 h 39"/>
                <a:gd name="T2" fmla="*/ 9 w 37"/>
                <a:gd name="T3" fmla="*/ 4 h 39"/>
                <a:gd name="T4" fmla="*/ 1 w 37"/>
                <a:gd name="T5" fmla="*/ 7 h 39"/>
                <a:gd name="T6" fmla="*/ 11 w 37"/>
                <a:gd name="T7" fmla="*/ 21 h 39"/>
                <a:gd name="T8" fmla="*/ 17 w 37"/>
                <a:gd name="T9" fmla="*/ 28 h 39"/>
                <a:gd name="T10" fmla="*/ 22 w 37"/>
                <a:gd name="T11" fmla="*/ 37 h 39"/>
                <a:gd name="T12" fmla="*/ 28 w 37"/>
                <a:gd name="T13" fmla="*/ 38 h 39"/>
                <a:gd name="T14" fmla="*/ 25 w 37"/>
                <a:gd name="T15" fmla="*/ 14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39">
                  <a:moveTo>
                    <a:pt x="25" y="14"/>
                  </a:moveTo>
                  <a:cubicBezTo>
                    <a:pt x="21" y="9"/>
                    <a:pt x="15" y="7"/>
                    <a:pt x="9" y="4"/>
                  </a:cubicBezTo>
                  <a:cubicBezTo>
                    <a:pt x="7" y="0"/>
                    <a:pt x="0" y="2"/>
                    <a:pt x="1" y="7"/>
                  </a:cubicBezTo>
                  <a:cubicBezTo>
                    <a:pt x="2" y="13"/>
                    <a:pt x="6" y="17"/>
                    <a:pt x="11" y="21"/>
                  </a:cubicBezTo>
                  <a:cubicBezTo>
                    <a:pt x="13" y="23"/>
                    <a:pt x="15" y="25"/>
                    <a:pt x="17" y="28"/>
                  </a:cubicBezTo>
                  <a:cubicBezTo>
                    <a:pt x="18" y="31"/>
                    <a:pt x="19" y="34"/>
                    <a:pt x="22" y="37"/>
                  </a:cubicBezTo>
                  <a:cubicBezTo>
                    <a:pt x="23" y="38"/>
                    <a:pt x="26" y="39"/>
                    <a:pt x="28" y="38"/>
                  </a:cubicBezTo>
                  <a:cubicBezTo>
                    <a:pt x="37" y="32"/>
                    <a:pt x="31" y="20"/>
                    <a:pt x="25" y="14"/>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34" name="chenying0907 49"/>
            <p:cNvSpPr/>
            <p:nvPr/>
          </p:nvSpPr>
          <p:spPr bwMode="auto">
            <a:xfrm>
              <a:off x="5133976" y="1098551"/>
              <a:ext cx="50800" cy="92075"/>
            </a:xfrm>
            <a:custGeom>
              <a:avLst/>
              <a:gdLst>
                <a:gd name="T0" fmla="*/ 18 w 24"/>
                <a:gd name="T1" fmla="*/ 19 h 43"/>
                <a:gd name="T2" fmla="*/ 9 w 24"/>
                <a:gd name="T3" fmla="*/ 3 h 43"/>
                <a:gd name="T4" fmla="*/ 3 w 24"/>
                <a:gd name="T5" fmla="*/ 2 h 43"/>
                <a:gd name="T6" fmla="*/ 3 w 24"/>
                <a:gd name="T7" fmla="*/ 21 h 43"/>
                <a:gd name="T8" fmla="*/ 5 w 24"/>
                <a:gd name="T9" fmla="*/ 30 h 43"/>
                <a:gd name="T10" fmla="*/ 9 w 24"/>
                <a:gd name="T11" fmla="*/ 41 h 43"/>
                <a:gd name="T12" fmla="*/ 18 w 24"/>
                <a:gd name="T13" fmla="*/ 41 h 43"/>
                <a:gd name="T14" fmla="*/ 18 w 24"/>
                <a:gd name="T15" fmla="*/ 19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43">
                  <a:moveTo>
                    <a:pt x="18" y="19"/>
                  </a:moveTo>
                  <a:cubicBezTo>
                    <a:pt x="15" y="14"/>
                    <a:pt x="11" y="8"/>
                    <a:pt x="9" y="3"/>
                  </a:cubicBezTo>
                  <a:cubicBezTo>
                    <a:pt x="9" y="0"/>
                    <a:pt x="4" y="0"/>
                    <a:pt x="3" y="2"/>
                  </a:cubicBezTo>
                  <a:cubicBezTo>
                    <a:pt x="0" y="8"/>
                    <a:pt x="1" y="14"/>
                    <a:pt x="3" y="21"/>
                  </a:cubicBezTo>
                  <a:cubicBezTo>
                    <a:pt x="4" y="24"/>
                    <a:pt x="5" y="27"/>
                    <a:pt x="5" y="30"/>
                  </a:cubicBezTo>
                  <a:cubicBezTo>
                    <a:pt x="6" y="34"/>
                    <a:pt x="5" y="38"/>
                    <a:pt x="9" y="41"/>
                  </a:cubicBezTo>
                  <a:cubicBezTo>
                    <a:pt x="12" y="43"/>
                    <a:pt x="15" y="43"/>
                    <a:pt x="18" y="41"/>
                  </a:cubicBezTo>
                  <a:cubicBezTo>
                    <a:pt x="24" y="36"/>
                    <a:pt x="21" y="25"/>
                    <a:pt x="18" y="19"/>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35" name="chenying0907 50"/>
            <p:cNvSpPr/>
            <p:nvPr/>
          </p:nvSpPr>
          <p:spPr bwMode="auto">
            <a:xfrm>
              <a:off x="4651376" y="785814"/>
              <a:ext cx="173038" cy="176213"/>
            </a:xfrm>
            <a:custGeom>
              <a:avLst/>
              <a:gdLst>
                <a:gd name="T0" fmla="*/ 50 w 80"/>
                <a:gd name="T1" fmla="*/ 1 h 82"/>
                <a:gd name="T2" fmla="*/ 50 w 80"/>
                <a:gd name="T3" fmla="*/ 5 h 82"/>
                <a:gd name="T4" fmla="*/ 59 w 80"/>
                <a:gd name="T5" fmla="*/ 11 h 82"/>
                <a:gd name="T6" fmla="*/ 63 w 80"/>
                <a:gd name="T7" fmla="*/ 25 h 82"/>
                <a:gd name="T8" fmla="*/ 53 w 80"/>
                <a:gd name="T9" fmla="*/ 37 h 82"/>
                <a:gd name="T10" fmla="*/ 33 w 80"/>
                <a:gd name="T11" fmla="*/ 59 h 82"/>
                <a:gd name="T12" fmla="*/ 11 w 80"/>
                <a:gd name="T13" fmla="*/ 60 h 82"/>
                <a:gd name="T14" fmla="*/ 13 w 80"/>
                <a:gd name="T15" fmla="*/ 33 h 82"/>
                <a:gd name="T16" fmla="*/ 45 w 80"/>
                <a:gd name="T17" fmla="*/ 4 h 82"/>
                <a:gd name="T18" fmla="*/ 45 w 80"/>
                <a:gd name="T19" fmla="*/ 2 h 82"/>
                <a:gd name="T20" fmla="*/ 19 w 80"/>
                <a:gd name="T21" fmla="*/ 13 h 82"/>
                <a:gd name="T22" fmla="*/ 3 w 80"/>
                <a:gd name="T23" fmla="*/ 40 h 82"/>
                <a:gd name="T24" fmla="*/ 25 w 80"/>
                <a:gd name="T25" fmla="*/ 76 h 82"/>
                <a:gd name="T26" fmla="*/ 43 w 80"/>
                <a:gd name="T27" fmla="*/ 55 h 82"/>
                <a:gd name="T28" fmla="*/ 60 w 80"/>
                <a:gd name="T29" fmla="*/ 37 h 82"/>
                <a:gd name="T30" fmla="*/ 70 w 80"/>
                <a:gd name="T31" fmla="*/ 31 h 82"/>
                <a:gd name="T32" fmla="*/ 50 w 80"/>
                <a:gd name="T33" fmla="*/ 1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0" h="82">
                  <a:moveTo>
                    <a:pt x="50" y="1"/>
                  </a:moveTo>
                  <a:cubicBezTo>
                    <a:pt x="47" y="1"/>
                    <a:pt x="47" y="5"/>
                    <a:pt x="50" y="5"/>
                  </a:cubicBezTo>
                  <a:cubicBezTo>
                    <a:pt x="53" y="5"/>
                    <a:pt x="57" y="9"/>
                    <a:pt x="59" y="11"/>
                  </a:cubicBezTo>
                  <a:cubicBezTo>
                    <a:pt x="64" y="16"/>
                    <a:pt x="65" y="18"/>
                    <a:pt x="63" y="25"/>
                  </a:cubicBezTo>
                  <a:cubicBezTo>
                    <a:pt x="61" y="33"/>
                    <a:pt x="59" y="33"/>
                    <a:pt x="53" y="37"/>
                  </a:cubicBezTo>
                  <a:cubicBezTo>
                    <a:pt x="45" y="43"/>
                    <a:pt x="39" y="51"/>
                    <a:pt x="33" y="59"/>
                  </a:cubicBezTo>
                  <a:cubicBezTo>
                    <a:pt x="27" y="66"/>
                    <a:pt x="16" y="69"/>
                    <a:pt x="11" y="60"/>
                  </a:cubicBezTo>
                  <a:cubicBezTo>
                    <a:pt x="7" y="52"/>
                    <a:pt x="8" y="41"/>
                    <a:pt x="13" y="33"/>
                  </a:cubicBezTo>
                  <a:cubicBezTo>
                    <a:pt x="20" y="20"/>
                    <a:pt x="30" y="6"/>
                    <a:pt x="45" y="4"/>
                  </a:cubicBezTo>
                  <a:cubicBezTo>
                    <a:pt x="46" y="4"/>
                    <a:pt x="46" y="2"/>
                    <a:pt x="45" y="2"/>
                  </a:cubicBezTo>
                  <a:cubicBezTo>
                    <a:pt x="34" y="1"/>
                    <a:pt x="27" y="4"/>
                    <a:pt x="19" y="13"/>
                  </a:cubicBezTo>
                  <a:cubicBezTo>
                    <a:pt x="12" y="21"/>
                    <a:pt x="6" y="30"/>
                    <a:pt x="3" y="40"/>
                  </a:cubicBezTo>
                  <a:cubicBezTo>
                    <a:pt x="0" y="52"/>
                    <a:pt x="5" y="82"/>
                    <a:pt x="25" y="76"/>
                  </a:cubicBezTo>
                  <a:cubicBezTo>
                    <a:pt x="33" y="73"/>
                    <a:pt x="39" y="62"/>
                    <a:pt x="43" y="55"/>
                  </a:cubicBezTo>
                  <a:cubicBezTo>
                    <a:pt x="48" y="48"/>
                    <a:pt x="52" y="42"/>
                    <a:pt x="60" y="37"/>
                  </a:cubicBezTo>
                  <a:cubicBezTo>
                    <a:pt x="63" y="35"/>
                    <a:pt x="67" y="34"/>
                    <a:pt x="70" y="31"/>
                  </a:cubicBezTo>
                  <a:cubicBezTo>
                    <a:pt x="80" y="19"/>
                    <a:pt x="63" y="0"/>
                    <a:pt x="50" y="1"/>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36" name="chenying0907 51"/>
            <p:cNvSpPr/>
            <p:nvPr/>
          </p:nvSpPr>
          <p:spPr bwMode="auto">
            <a:xfrm>
              <a:off x="4916488" y="769939"/>
              <a:ext cx="77788" cy="95250"/>
            </a:xfrm>
            <a:custGeom>
              <a:avLst/>
              <a:gdLst>
                <a:gd name="T0" fmla="*/ 33 w 36"/>
                <a:gd name="T1" fmla="*/ 2 h 44"/>
                <a:gd name="T2" fmla="*/ 1 w 36"/>
                <a:gd name="T3" fmla="*/ 42 h 44"/>
                <a:gd name="T4" fmla="*/ 2 w 36"/>
                <a:gd name="T5" fmla="*/ 43 h 44"/>
                <a:gd name="T6" fmla="*/ 24 w 36"/>
                <a:gd name="T7" fmla="*/ 22 h 44"/>
                <a:gd name="T8" fmla="*/ 36 w 36"/>
                <a:gd name="T9" fmla="*/ 3 h 44"/>
                <a:gd name="T10" fmla="*/ 33 w 36"/>
                <a:gd name="T11" fmla="*/ 2 h 44"/>
              </a:gdLst>
              <a:ahLst/>
              <a:cxnLst>
                <a:cxn ang="0">
                  <a:pos x="T0" y="T1"/>
                </a:cxn>
                <a:cxn ang="0">
                  <a:pos x="T2" y="T3"/>
                </a:cxn>
                <a:cxn ang="0">
                  <a:pos x="T4" y="T5"/>
                </a:cxn>
                <a:cxn ang="0">
                  <a:pos x="T6" y="T7"/>
                </a:cxn>
                <a:cxn ang="0">
                  <a:pos x="T8" y="T9"/>
                </a:cxn>
                <a:cxn ang="0">
                  <a:pos x="T10" y="T11"/>
                </a:cxn>
              </a:cxnLst>
              <a:rect l="0" t="0" r="r" b="b"/>
              <a:pathLst>
                <a:path w="36" h="44">
                  <a:moveTo>
                    <a:pt x="33" y="2"/>
                  </a:moveTo>
                  <a:cubicBezTo>
                    <a:pt x="30" y="19"/>
                    <a:pt x="10" y="28"/>
                    <a:pt x="1" y="42"/>
                  </a:cubicBezTo>
                  <a:cubicBezTo>
                    <a:pt x="0" y="43"/>
                    <a:pt x="2" y="44"/>
                    <a:pt x="2" y="43"/>
                  </a:cubicBezTo>
                  <a:cubicBezTo>
                    <a:pt x="11" y="38"/>
                    <a:pt x="18" y="29"/>
                    <a:pt x="24" y="22"/>
                  </a:cubicBezTo>
                  <a:cubicBezTo>
                    <a:pt x="29" y="16"/>
                    <a:pt x="34" y="10"/>
                    <a:pt x="36" y="3"/>
                  </a:cubicBezTo>
                  <a:cubicBezTo>
                    <a:pt x="36" y="1"/>
                    <a:pt x="33" y="0"/>
                    <a:pt x="33" y="2"/>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37" name="chenying0907 52"/>
            <p:cNvSpPr/>
            <p:nvPr/>
          </p:nvSpPr>
          <p:spPr bwMode="auto">
            <a:xfrm>
              <a:off x="4905376" y="812801"/>
              <a:ext cx="123825" cy="95250"/>
            </a:xfrm>
            <a:custGeom>
              <a:avLst/>
              <a:gdLst>
                <a:gd name="T0" fmla="*/ 53 w 57"/>
                <a:gd name="T1" fmla="*/ 1 h 44"/>
                <a:gd name="T2" fmla="*/ 40 w 57"/>
                <a:gd name="T3" fmla="*/ 14 h 44"/>
                <a:gd name="T4" fmla="*/ 26 w 57"/>
                <a:gd name="T5" fmla="*/ 23 h 44"/>
                <a:gd name="T6" fmla="*/ 1 w 57"/>
                <a:gd name="T7" fmla="*/ 41 h 44"/>
                <a:gd name="T8" fmla="*/ 2 w 57"/>
                <a:gd name="T9" fmla="*/ 43 h 44"/>
                <a:gd name="T10" fmla="*/ 11 w 57"/>
                <a:gd name="T11" fmla="*/ 40 h 44"/>
                <a:gd name="T12" fmla="*/ 27 w 57"/>
                <a:gd name="T13" fmla="*/ 26 h 44"/>
                <a:gd name="T14" fmla="*/ 44 w 57"/>
                <a:gd name="T15" fmla="*/ 16 h 44"/>
                <a:gd name="T16" fmla="*/ 55 w 57"/>
                <a:gd name="T17" fmla="*/ 3 h 44"/>
                <a:gd name="T18" fmla="*/ 53 w 57"/>
                <a:gd name="T19" fmla="*/ 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44">
                  <a:moveTo>
                    <a:pt x="53" y="1"/>
                  </a:moveTo>
                  <a:cubicBezTo>
                    <a:pt x="49" y="6"/>
                    <a:pt x="46" y="11"/>
                    <a:pt x="40" y="14"/>
                  </a:cubicBezTo>
                  <a:cubicBezTo>
                    <a:pt x="35" y="17"/>
                    <a:pt x="30" y="19"/>
                    <a:pt x="26" y="23"/>
                  </a:cubicBezTo>
                  <a:cubicBezTo>
                    <a:pt x="18" y="28"/>
                    <a:pt x="10" y="37"/>
                    <a:pt x="1" y="41"/>
                  </a:cubicBezTo>
                  <a:cubicBezTo>
                    <a:pt x="0" y="42"/>
                    <a:pt x="1" y="43"/>
                    <a:pt x="2" y="43"/>
                  </a:cubicBezTo>
                  <a:cubicBezTo>
                    <a:pt x="6" y="44"/>
                    <a:pt x="8" y="42"/>
                    <a:pt x="11" y="40"/>
                  </a:cubicBezTo>
                  <a:cubicBezTo>
                    <a:pt x="17" y="35"/>
                    <a:pt x="22" y="30"/>
                    <a:pt x="27" y="26"/>
                  </a:cubicBezTo>
                  <a:cubicBezTo>
                    <a:pt x="33" y="22"/>
                    <a:pt x="39" y="20"/>
                    <a:pt x="44" y="16"/>
                  </a:cubicBezTo>
                  <a:cubicBezTo>
                    <a:pt x="49" y="13"/>
                    <a:pt x="51" y="8"/>
                    <a:pt x="55" y="3"/>
                  </a:cubicBezTo>
                  <a:cubicBezTo>
                    <a:pt x="57" y="2"/>
                    <a:pt x="55" y="0"/>
                    <a:pt x="53" y="1"/>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38" name="chenying0907 53"/>
            <p:cNvSpPr/>
            <p:nvPr/>
          </p:nvSpPr>
          <p:spPr bwMode="auto">
            <a:xfrm>
              <a:off x="4902201" y="860426"/>
              <a:ext cx="127000" cy="101600"/>
            </a:xfrm>
            <a:custGeom>
              <a:avLst/>
              <a:gdLst>
                <a:gd name="T0" fmla="*/ 59 w 59"/>
                <a:gd name="T1" fmla="*/ 0 h 47"/>
                <a:gd name="T2" fmla="*/ 32 w 59"/>
                <a:gd name="T3" fmla="*/ 21 h 47"/>
                <a:gd name="T4" fmla="*/ 1 w 59"/>
                <a:gd name="T5" fmla="*/ 45 h 47"/>
                <a:gd name="T6" fmla="*/ 2 w 59"/>
                <a:gd name="T7" fmla="*/ 46 h 47"/>
                <a:gd name="T8" fmla="*/ 37 w 59"/>
                <a:gd name="T9" fmla="*/ 21 h 47"/>
                <a:gd name="T10" fmla="*/ 59 w 59"/>
                <a:gd name="T11" fmla="*/ 1 h 47"/>
                <a:gd name="T12" fmla="*/ 59 w 59"/>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59" h="47">
                  <a:moveTo>
                    <a:pt x="59" y="0"/>
                  </a:moveTo>
                  <a:cubicBezTo>
                    <a:pt x="52" y="10"/>
                    <a:pt x="40" y="14"/>
                    <a:pt x="32" y="21"/>
                  </a:cubicBezTo>
                  <a:cubicBezTo>
                    <a:pt x="22" y="29"/>
                    <a:pt x="8" y="35"/>
                    <a:pt x="1" y="45"/>
                  </a:cubicBezTo>
                  <a:cubicBezTo>
                    <a:pt x="0" y="46"/>
                    <a:pt x="1" y="47"/>
                    <a:pt x="2" y="46"/>
                  </a:cubicBezTo>
                  <a:cubicBezTo>
                    <a:pt x="14" y="39"/>
                    <a:pt x="26" y="30"/>
                    <a:pt x="37" y="21"/>
                  </a:cubicBezTo>
                  <a:cubicBezTo>
                    <a:pt x="44" y="15"/>
                    <a:pt x="56" y="10"/>
                    <a:pt x="59" y="1"/>
                  </a:cubicBezTo>
                  <a:cubicBezTo>
                    <a:pt x="59" y="0"/>
                    <a:pt x="59" y="0"/>
                    <a:pt x="59" y="0"/>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39" name="chenying0907 54"/>
            <p:cNvSpPr/>
            <p:nvPr/>
          </p:nvSpPr>
          <p:spPr bwMode="auto">
            <a:xfrm>
              <a:off x="4873626" y="903289"/>
              <a:ext cx="161925" cy="114300"/>
            </a:xfrm>
            <a:custGeom>
              <a:avLst/>
              <a:gdLst>
                <a:gd name="T0" fmla="*/ 71 w 75"/>
                <a:gd name="T1" fmla="*/ 2 h 53"/>
                <a:gd name="T2" fmla="*/ 37 w 75"/>
                <a:gd name="T3" fmla="*/ 28 h 53"/>
                <a:gd name="T4" fmla="*/ 5 w 75"/>
                <a:gd name="T5" fmla="*/ 47 h 53"/>
                <a:gd name="T6" fmla="*/ 4 w 75"/>
                <a:gd name="T7" fmla="*/ 47 h 53"/>
                <a:gd name="T8" fmla="*/ 2 w 75"/>
                <a:gd name="T9" fmla="*/ 49 h 53"/>
                <a:gd name="T10" fmla="*/ 4 w 75"/>
                <a:gd name="T11" fmla="*/ 52 h 53"/>
                <a:gd name="T12" fmla="*/ 42 w 75"/>
                <a:gd name="T13" fmla="*/ 30 h 53"/>
                <a:gd name="T14" fmla="*/ 73 w 75"/>
                <a:gd name="T15" fmla="*/ 4 h 53"/>
                <a:gd name="T16" fmla="*/ 71 w 75"/>
                <a:gd name="T17" fmla="*/ 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3">
                  <a:moveTo>
                    <a:pt x="71" y="2"/>
                  </a:moveTo>
                  <a:cubicBezTo>
                    <a:pt x="59" y="10"/>
                    <a:pt x="50" y="22"/>
                    <a:pt x="37" y="28"/>
                  </a:cubicBezTo>
                  <a:cubicBezTo>
                    <a:pt x="26" y="33"/>
                    <a:pt x="16" y="40"/>
                    <a:pt x="5" y="47"/>
                  </a:cubicBezTo>
                  <a:cubicBezTo>
                    <a:pt x="5" y="47"/>
                    <a:pt x="4" y="47"/>
                    <a:pt x="4" y="47"/>
                  </a:cubicBezTo>
                  <a:cubicBezTo>
                    <a:pt x="3" y="48"/>
                    <a:pt x="2" y="48"/>
                    <a:pt x="2" y="49"/>
                  </a:cubicBezTo>
                  <a:cubicBezTo>
                    <a:pt x="0" y="50"/>
                    <a:pt x="2" y="53"/>
                    <a:pt x="4" y="52"/>
                  </a:cubicBezTo>
                  <a:cubicBezTo>
                    <a:pt x="17" y="45"/>
                    <a:pt x="29" y="37"/>
                    <a:pt x="42" y="30"/>
                  </a:cubicBezTo>
                  <a:cubicBezTo>
                    <a:pt x="54" y="24"/>
                    <a:pt x="63" y="13"/>
                    <a:pt x="73" y="4"/>
                  </a:cubicBezTo>
                  <a:cubicBezTo>
                    <a:pt x="75" y="3"/>
                    <a:pt x="72" y="0"/>
                    <a:pt x="71" y="2"/>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40" name="chenying0907 55"/>
            <p:cNvSpPr/>
            <p:nvPr/>
          </p:nvSpPr>
          <p:spPr bwMode="auto">
            <a:xfrm>
              <a:off x="4867276" y="958851"/>
              <a:ext cx="153988" cy="95250"/>
            </a:xfrm>
            <a:custGeom>
              <a:avLst/>
              <a:gdLst>
                <a:gd name="T0" fmla="*/ 69 w 72"/>
                <a:gd name="T1" fmla="*/ 1 h 44"/>
                <a:gd name="T2" fmla="*/ 36 w 72"/>
                <a:gd name="T3" fmla="*/ 22 h 44"/>
                <a:gd name="T4" fmla="*/ 18 w 72"/>
                <a:gd name="T5" fmla="*/ 31 h 44"/>
                <a:gd name="T6" fmla="*/ 2 w 72"/>
                <a:gd name="T7" fmla="*/ 40 h 44"/>
                <a:gd name="T8" fmla="*/ 2 w 72"/>
                <a:gd name="T9" fmla="*/ 43 h 44"/>
                <a:gd name="T10" fmla="*/ 13 w 72"/>
                <a:gd name="T11" fmla="*/ 39 h 44"/>
                <a:gd name="T12" fmla="*/ 34 w 72"/>
                <a:gd name="T13" fmla="*/ 28 h 44"/>
                <a:gd name="T14" fmla="*/ 71 w 72"/>
                <a:gd name="T15" fmla="*/ 3 h 44"/>
                <a:gd name="T16" fmla="*/ 69 w 72"/>
                <a:gd name="T17" fmla="*/ 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44">
                  <a:moveTo>
                    <a:pt x="69" y="1"/>
                  </a:moveTo>
                  <a:cubicBezTo>
                    <a:pt x="58" y="8"/>
                    <a:pt x="47" y="16"/>
                    <a:pt x="36" y="22"/>
                  </a:cubicBezTo>
                  <a:cubicBezTo>
                    <a:pt x="30" y="26"/>
                    <a:pt x="24" y="28"/>
                    <a:pt x="18" y="31"/>
                  </a:cubicBezTo>
                  <a:cubicBezTo>
                    <a:pt x="12" y="34"/>
                    <a:pt x="8" y="38"/>
                    <a:pt x="2" y="40"/>
                  </a:cubicBezTo>
                  <a:cubicBezTo>
                    <a:pt x="0" y="41"/>
                    <a:pt x="1" y="43"/>
                    <a:pt x="2" y="43"/>
                  </a:cubicBezTo>
                  <a:cubicBezTo>
                    <a:pt x="7" y="44"/>
                    <a:pt x="9" y="42"/>
                    <a:pt x="13" y="39"/>
                  </a:cubicBezTo>
                  <a:cubicBezTo>
                    <a:pt x="20" y="35"/>
                    <a:pt x="27" y="32"/>
                    <a:pt x="34" y="28"/>
                  </a:cubicBezTo>
                  <a:cubicBezTo>
                    <a:pt x="47" y="21"/>
                    <a:pt x="58" y="11"/>
                    <a:pt x="71" y="3"/>
                  </a:cubicBezTo>
                  <a:cubicBezTo>
                    <a:pt x="72" y="2"/>
                    <a:pt x="71" y="0"/>
                    <a:pt x="69" y="1"/>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41" name="chenying0907 56"/>
            <p:cNvSpPr/>
            <p:nvPr/>
          </p:nvSpPr>
          <p:spPr bwMode="auto">
            <a:xfrm>
              <a:off x="4862513" y="1017589"/>
              <a:ext cx="139700" cy="85725"/>
            </a:xfrm>
            <a:custGeom>
              <a:avLst/>
              <a:gdLst>
                <a:gd name="T0" fmla="*/ 61 w 65"/>
                <a:gd name="T1" fmla="*/ 1 h 40"/>
                <a:gd name="T2" fmla="*/ 30 w 65"/>
                <a:gd name="T3" fmla="*/ 16 h 40"/>
                <a:gd name="T4" fmla="*/ 2 w 65"/>
                <a:gd name="T5" fmla="*/ 36 h 40"/>
                <a:gd name="T6" fmla="*/ 4 w 65"/>
                <a:gd name="T7" fmla="*/ 39 h 40"/>
                <a:gd name="T8" fmla="*/ 5 w 65"/>
                <a:gd name="T9" fmla="*/ 38 h 40"/>
                <a:gd name="T10" fmla="*/ 6 w 65"/>
                <a:gd name="T11" fmla="*/ 38 h 40"/>
                <a:gd name="T12" fmla="*/ 32 w 65"/>
                <a:gd name="T13" fmla="*/ 20 h 40"/>
                <a:gd name="T14" fmla="*/ 63 w 65"/>
                <a:gd name="T15" fmla="*/ 4 h 40"/>
                <a:gd name="T16" fmla="*/ 61 w 65"/>
                <a:gd name="T17" fmla="*/ 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0">
                  <a:moveTo>
                    <a:pt x="61" y="1"/>
                  </a:moveTo>
                  <a:cubicBezTo>
                    <a:pt x="51" y="6"/>
                    <a:pt x="40" y="11"/>
                    <a:pt x="30" y="16"/>
                  </a:cubicBezTo>
                  <a:cubicBezTo>
                    <a:pt x="20" y="22"/>
                    <a:pt x="11" y="30"/>
                    <a:pt x="2" y="36"/>
                  </a:cubicBezTo>
                  <a:cubicBezTo>
                    <a:pt x="0" y="37"/>
                    <a:pt x="2" y="40"/>
                    <a:pt x="4" y="39"/>
                  </a:cubicBezTo>
                  <a:cubicBezTo>
                    <a:pt x="4" y="39"/>
                    <a:pt x="5" y="39"/>
                    <a:pt x="5" y="38"/>
                  </a:cubicBezTo>
                  <a:cubicBezTo>
                    <a:pt x="5" y="38"/>
                    <a:pt x="6" y="38"/>
                    <a:pt x="6" y="38"/>
                  </a:cubicBezTo>
                  <a:cubicBezTo>
                    <a:pt x="15" y="33"/>
                    <a:pt x="22" y="25"/>
                    <a:pt x="32" y="20"/>
                  </a:cubicBezTo>
                  <a:cubicBezTo>
                    <a:pt x="42" y="14"/>
                    <a:pt x="53" y="9"/>
                    <a:pt x="63" y="4"/>
                  </a:cubicBezTo>
                  <a:cubicBezTo>
                    <a:pt x="65" y="3"/>
                    <a:pt x="63" y="0"/>
                    <a:pt x="61" y="1"/>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42" name="chenying0907 57"/>
            <p:cNvSpPr/>
            <p:nvPr/>
          </p:nvSpPr>
          <p:spPr bwMode="auto">
            <a:xfrm>
              <a:off x="4862513" y="1103314"/>
              <a:ext cx="79375" cy="53975"/>
            </a:xfrm>
            <a:custGeom>
              <a:avLst/>
              <a:gdLst>
                <a:gd name="T0" fmla="*/ 34 w 37"/>
                <a:gd name="T1" fmla="*/ 1 h 25"/>
                <a:gd name="T2" fmla="*/ 15 w 37"/>
                <a:gd name="T3" fmla="*/ 11 h 25"/>
                <a:gd name="T4" fmla="*/ 1 w 37"/>
                <a:gd name="T5" fmla="*/ 21 h 25"/>
                <a:gd name="T6" fmla="*/ 2 w 37"/>
                <a:gd name="T7" fmla="*/ 23 h 25"/>
                <a:gd name="T8" fmla="*/ 15 w 37"/>
                <a:gd name="T9" fmla="*/ 15 h 25"/>
                <a:gd name="T10" fmla="*/ 36 w 37"/>
                <a:gd name="T11" fmla="*/ 4 h 25"/>
                <a:gd name="T12" fmla="*/ 34 w 37"/>
                <a:gd name="T13" fmla="*/ 1 h 25"/>
              </a:gdLst>
              <a:ahLst/>
              <a:cxnLst>
                <a:cxn ang="0">
                  <a:pos x="T0" y="T1"/>
                </a:cxn>
                <a:cxn ang="0">
                  <a:pos x="T2" y="T3"/>
                </a:cxn>
                <a:cxn ang="0">
                  <a:pos x="T4" y="T5"/>
                </a:cxn>
                <a:cxn ang="0">
                  <a:pos x="T6" y="T7"/>
                </a:cxn>
                <a:cxn ang="0">
                  <a:pos x="T8" y="T9"/>
                </a:cxn>
                <a:cxn ang="0">
                  <a:pos x="T10" y="T11"/>
                </a:cxn>
                <a:cxn ang="0">
                  <a:pos x="T12" y="T13"/>
                </a:cxn>
              </a:cxnLst>
              <a:rect l="0" t="0" r="r" b="b"/>
              <a:pathLst>
                <a:path w="37" h="25">
                  <a:moveTo>
                    <a:pt x="34" y="1"/>
                  </a:moveTo>
                  <a:cubicBezTo>
                    <a:pt x="28" y="5"/>
                    <a:pt x="21" y="8"/>
                    <a:pt x="15" y="11"/>
                  </a:cubicBezTo>
                  <a:cubicBezTo>
                    <a:pt x="10" y="14"/>
                    <a:pt x="6" y="18"/>
                    <a:pt x="1" y="21"/>
                  </a:cubicBezTo>
                  <a:cubicBezTo>
                    <a:pt x="0" y="22"/>
                    <a:pt x="1" y="23"/>
                    <a:pt x="2" y="23"/>
                  </a:cubicBezTo>
                  <a:cubicBezTo>
                    <a:pt x="7" y="25"/>
                    <a:pt x="11" y="18"/>
                    <a:pt x="15" y="15"/>
                  </a:cubicBezTo>
                  <a:cubicBezTo>
                    <a:pt x="22" y="11"/>
                    <a:pt x="29" y="8"/>
                    <a:pt x="36" y="4"/>
                  </a:cubicBezTo>
                  <a:cubicBezTo>
                    <a:pt x="37" y="2"/>
                    <a:pt x="35" y="0"/>
                    <a:pt x="34" y="1"/>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43" name="chenying0907 58"/>
            <p:cNvSpPr/>
            <p:nvPr/>
          </p:nvSpPr>
          <p:spPr bwMode="auto">
            <a:xfrm>
              <a:off x="4860926" y="1176339"/>
              <a:ext cx="23813" cy="17463"/>
            </a:xfrm>
            <a:custGeom>
              <a:avLst/>
              <a:gdLst>
                <a:gd name="T0" fmla="*/ 7 w 11"/>
                <a:gd name="T1" fmla="*/ 2 h 8"/>
                <a:gd name="T2" fmla="*/ 2 w 11"/>
                <a:gd name="T3" fmla="*/ 4 h 8"/>
                <a:gd name="T4" fmla="*/ 4 w 11"/>
                <a:gd name="T5" fmla="*/ 7 h 8"/>
                <a:gd name="T6" fmla="*/ 9 w 11"/>
                <a:gd name="T7" fmla="*/ 5 h 8"/>
                <a:gd name="T8" fmla="*/ 7 w 11"/>
                <a:gd name="T9" fmla="*/ 2 h 8"/>
              </a:gdLst>
              <a:ahLst/>
              <a:cxnLst>
                <a:cxn ang="0">
                  <a:pos x="T0" y="T1"/>
                </a:cxn>
                <a:cxn ang="0">
                  <a:pos x="T2" y="T3"/>
                </a:cxn>
                <a:cxn ang="0">
                  <a:pos x="T4" y="T5"/>
                </a:cxn>
                <a:cxn ang="0">
                  <a:pos x="T6" y="T7"/>
                </a:cxn>
                <a:cxn ang="0">
                  <a:pos x="T8" y="T9"/>
                </a:cxn>
              </a:cxnLst>
              <a:rect l="0" t="0" r="r" b="b"/>
              <a:pathLst>
                <a:path w="11" h="8">
                  <a:moveTo>
                    <a:pt x="7" y="2"/>
                  </a:moveTo>
                  <a:cubicBezTo>
                    <a:pt x="5" y="3"/>
                    <a:pt x="4" y="4"/>
                    <a:pt x="2" y="4"/>
                  </a:cubicBezTo>
                  <a:cubicBezTo>
                    <a:pt x="0" y="5"/>
                    <a:pt x="2" y="8"/>
                    <a:pt x="4" y="7"/>
                  </a:cubicBezTo>
                  <a:cubicBezTo>
                    <a:pt x="5" y="6"/>
                    <a:pt x="7" y="6"/>
                    <a:pt x="9" y="5"/>
                  </a:cubicBezTo>
                  <a:cubicBezTo>
                    <a:pt x="11" y="4"/>
                    <a:pt x="9" y="0"/>
                    <a:pt x="7" y="2"/>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44" name="chenying0907 59"/>
            <p:cNvSpPr/>
            <p:nvPr/>
          </p:nvSpPr>
          <p:spPr bwMode="auto">
            <a:xfrm>
              <a:off x="4848226" y="1220789"/>
              <a:ext cx="73025" cy="84138"/>
            </a:xfrm>
            <a:custGeom>
              <a:avLst/>
              <a:gdLst>
                <a:gd name="T0" fmla="*/ 30 w 34"/>
                <a:gd name="T1" fmla="*/ 1 h 39"/>
                <a:gd name="T2" fmla="*/ 13 w 34"/>
                <a:gd name="T3" fmla="*/ 19 h 39"/>
                <a:gd name="T4" fmla="*/ 1 w 34"/>
                <a:gd name="T5" fmla="*/ 37 h 39"/>
                <a:gd name="T6" fmla="*/ 2 w 34"/>
                <a:gd name="T7" fmla="*/ 38 h 39"/>
                <a:gd name="T8" fmla="*/ 15 w 34"/>
                <a:gd name="T9" fmla="*/ 20 h 39"/>
                <a:gd name="T10" fmla="*/ 32 w 34"/>
                <a:gd name="T11" fmla="*/ 3 h 39"/>
                <a:gd name="T12" fmla="*/ 30 w 34"/>
                <a:gd name="T13" fmla="*/ 1 h 39"/>
              </a:gdLst>
              <a:ahLst/>
              <a:cxnLst>
                <a:cxn ang="0">
                  <a:pos x="T0" y="T1"/>
                </a:cxn>
                <a:cxn ang="0">
                  <a:pos x="T2" y="T3"/>
                </a:cxn>
                <a:cxn ang="0">
                  <a:pos x="T4" y="T5"/>
                </a:cxn>
                <a:cxn ang="0">
                  <a:pos x="T6" y="T7"/>
                </a:cxn>
                <a:cxn ang="0">
                  <a:pos x="T8" y="T9"/>
                </a:cxn>
                <a:cxn ang="0">
                  <a:pos x="T10" y="T11"/>
                </a:cxn>
                <a:cxn ang="0">
                  <a:pos x="T12" y="T13"/>
                </a:cxn>
              </a:cxnLst>
              <a:rect l="0" t="0" r="r" b="b"/>
              <a:pathLst>
                <a:path w="34" h="39">
                  <a:moveTo>
                    <a:pt x="30" y="1"/>
                  </a:moveTo>
                  <a:cubicBezTo>
                    <a:pt x="24" y="7"/>
                    <a:pt x="18" y="13"/>
                    <a:pt x="13" y="19"/>
                  </a:cubicBezTo>
                  <a:cubicBezTo>
                    <a:pt x="8" y="25"/>
                    <a:pt x="4" y="31"/>
                    <a:pt x="1" y="37"/>
                  </a:cubicBezTo>
                  <a:cubicBezTo>
                    <a:pt x="0" y="38"/>
                    <a:pt x="1" y="39"/>
                    <a:pt x="2" y="38"/>
                  </a:cubicBezTo>
                  <a:cubicBezTo>
                    <a:pt x="8" y="33"/>
                    <a:pt x="11" y="26"/>
                    <a:pt x="15" y="20"/>
                  </a:cubicBezTo>
                  <a:cubicBezTo>
                    <a:pt x="21" y="14"/>
                    <a:pt x="27" y="9"/>
                    <a:pt x="32" y="3"/>
                  </a:cubicBezTo>
                  <a:cubicBezTo>
                    <a:pt x="34" y="2"/>
                    <a:pt x="32" y="0"/>
                    <a:pt x="30" y="1"/>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45" name="chenying0907 60"/>
            <p:cNvSpPr/>
            <p:nvPr/>
          </p:nvSpPr>
          <p:spPr bwMode="auto">
            <a:xfrm>
              <a:off x="4837113" y="1270001"/>
              <a:ext cx="98425" cy="93663"/>
            </a:xfrm>
            <a:custGeom>
              <a:avLst/>
              <a:gdLst>
                <a:gd name="T0" fmla="*/ 43 w 46"/>
                <a:gd name="T1" fmla="*/ 1 h 43"/>
                <a:gd name="T2" fmla="*/ 16 w 46"/>
                <a:gd name="T3" fmla="*/ 22 h 43"/>
                <a:gd name="T4" fmla="*/ 5 w 46"/>
                <a:gd name="T5" fmla="*/ 34 h 43"/>
                <a:gd name="T6" fmla="*/ 0 w 46"/>
                <a:gd name="T7" fmla="*/ 42 h 43"/>
                <a:gd name="T8" fmla="*/ 3 w 46"/>
                <a:gd name="T9" fmla="*/ 42 h 43"/>
                <a:gd name="T10" fmla="*/ 7 w 46"/>
                <a:gd name="T11" fmla="*/ 39 h 43"/>
                <a:gd name="T12" fmla="*/ 12 w 46"/>
                <a:gd name="T13" fmla="*/ 33 h 43"/>
                <a:gd name="T14" fmla="*/ 26 w 46"/>
                <a:gd name="T15" fmla="*/ 20 h 43"/>
                <a:gd name="T16" fmla="*/ 45 w 46"/>
                <a:gd name="T17" fmla="*/ 2 h 43"/>
                <a:gd name="T18" fmla="*/ 43 w 46"/>
                <a:gd name="T19" fmla="*/ 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3">
                  <a:moveTo>
                    <a:pt x="43" y="1"/>
                  </a:moveTo>
                  <a:cubicBezTo>
                    <a:pt x="37" y="12"/>
                    <a:pt x="26" y="15"/>
                    <a:pt x="16" y="22"/>
                  </a:cubicBezTo>
                  <a:cubicBezTo>
                    <a:pt x="12" y="25"/>
                    <a:pt x="9" y="30"/>
                    <a:pt x="5" y="34"/>
                  </a:cubicBezTo>
                  <a:cubicBezTo>
                    <a:pt x="3" y="37"/>
                    <a:pt x="1" y="38"/>
                    <a:pt x="0" y="42"/>
                  </a:cubicBezTo>
                  <a:cubicBezTo>
                    <a:pt x="0" y="43"/>
                    <a:pt x="2" y="43"/>
                    <a:pt x="3" y="42"/>
                  </a:cubicBezTo>
                  <a:cubicBezTo>
                    <a:pt x="4" y="41"/>
                    <a:pt x="5" y="41"/>
                    <a:pt x="7" y="39"/>
                  </a:cubicBezTo>
                  <a:cubicBezTo>
                    <a:pt x="8" y="37"/>
                    <a:pt x="10" y="35"/>
                    <a:pt x="12" y="33"/>
                  </a:cubicBezTo>
                  <a:cubicBezTo>
                    <a:pt x="16" y="27"/>
                    <a:pt x="20" y="24"/>
                    <a:pt x="26" y="20"/>
                  </a:cubicBezTo>
                  <a:cubicBezTo>
                    <a:pt x="33" y="16"/>
                    <a:pt x="42" y="10"/>
                    <a:pt x="45" y="2"/>
                  </a:cubicBezTo>
                  <a:cubicBezTo>
                    <a:pt x="46" y="1"/>
                    <a:pt x="43" y="0"/>
                    <a:pt x="43" y="1"/>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46" name="chenying0907 61"/>
            <p:cNvSpPr/>
            <p:nvPr/>
          </p:nvSpPr>
          <p:spPr bwMode="auto">
            <a:xfrm>
              <a:off x="4848226" y="1317626"/>
              <a:ext cx="100013" cy="79375"/>
            </a:xfrm>
            <a:custGeom>
              <a:avLst/>
              <a:gdLst>
                <a:gd name="T0" fmla="*/ 43 w 47"/>
                <a:gd name="T1" fmla="*/ 1 h 37"/>
                <a:gd name="T2" fmla="*/ 0 w 47"/>
                <a:gd name="T3" fmla="*/ 33 h 37"/>
                <a:gd name="T4" fmla="*/ 3 w 47"/>
                <a:gd name="T5" fmla="*/ 36 h 37"/>
                <a:gd name="T6" fmla="*/ 7 w 47"/>
                <a:gd name="T7" fmla="*/ 33 h 37"/>
                <a:gd name="T8" fmla="*/ 7 w 47"/>
                <a:gd name="T9" fmla="*/ 31 h 37"/>
                <a:gd name="T10" fmla="*/ 45 w 47"/>
                <a:gd name="T11" fmla="*/ 3 h 37"/>
                <a:gd name="T12" fmla="*/ 43 w 47"/>
                <a:gd name="T13" fmla="*/ 1 h 37"/>
              </a:gdLst>
              <a:ahLst/>
              <a:cxnLst>
                <a:cxn ang="0">
                  <a:pos x="T0" y="T1"/>
                </a:cxn>
                <a:cxn ang="0">
                  <a:pos x="T2" y="T3"/>
                </a:cxn>
                <a:cxn ang="0">
                  <a:pos x="T4" y="T5"/>
                </a:cxn>
                <a:cxn ang="0">
                  <a:pos x="T6" y="T7"/>
                </a:cxn>
                <a:cxn ang="0">
                  <a:pos x="T8" y="T9"/>
                </a:cxn>
                <a:cxn ang="0">
                  <a:pos x="T10" y="T11"/>
                </a:cxn>
                <a:cxn ang="0">
                  <a:pos x="T12" y="T13"/>
                </a:cxn>
              </a:cxnLst>
              <a:rect l="0" t="0" r="r" b="b"/>
              <a:pathLst>
                <a:path w="47" h="37">
                  <a:moveTo>
                    <a:pt x="43" y="1"/>
                  </a:moveTo>
                  <a:cubicBezTo>
                    <a:pt x="30" y="13"/>
                    <a:pt x="10" y="17"/>
                    <a:pt x="0" y="33"/>
                  </a:cubicBezTo>
                  <a:cubicBezTo>
                    <a:pt x="0" y="35"/>
                    <a:pt x="1" y="37"/>
                    <a:pt x="3" y="36"/>
                  </a:cubicBezTo>
                  <a:cubicBezTo>
                    <a:pt x="5" y="36"/>
                    <a:pt x="6" y="35"/>
                    <a:pt x="7" y="33"/>
                  </a:cubicBezTo>
                  <a:cubicBezTo>
                    <a:pt x="8" y="32"/>
                    <a:pt x="7" y="32"/>
                    <a:pt x="7" y="31"/>
                  </a:cubicBezTo>
                  <a:cubicBezTo>
                    <a:pt x="17" y="19"/>
                    <a:pt x="34" y="15"/>
                    <a:pt x="45" y="3"/>
                  </a:cubicBezTo>
                  <a:cubicBezTo>
                    <a:pt x="47" y="2"/>
                    <a:pt x="44" y="0"/>
                    <a:pt x="43" y="1"/>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sp>
          <p:nvSpPr>
            <p:cNvPr id="147" name="chenying0907 62"/>
            <p:cNvSpPr/>
            <p:nvPr/>
          </p:nvSpPr>
          <p:spPr bwMode="auto">
            <a:xfrm>
              <a:off x="4837113" y="1360489"/>
              <a:ext cx="85725" cy="95250"/>
            </a:xfrm>
            <a:custGeom>
              <a:avLst/>
              <a:gdLst>
                <a:gd name="T0" fmla="*/ 38 w 40"/>
                <a:gd name="T1" fmla="*/ 2 h 44"/>
                <a:gd name="T2" fmla="*/ 19 w 40"/>
                <a:gd name="T3" fmla="*/ 22 h 44"/>
                <a:gd name="T4" fmla="*/ 9 w 40"/>
                <a:gd name="T5" fmla="*/ 32 h 44"/>
                <a:gd name="T6" fmla="*/ 1 w 40"/>
                <a:gd name="T7" fmla="*/ 41 h 44"/>
                <a:gd name="T8" fmla="*/ 1 w 40"/>
                <a:gd name="T9" fmla="*/ 43 h 44"/>
                <a:gd name="T10" fmla="*/ 7 w 40"/>
                <a:gd name="T11" fmla="*/ 41 h 44"/>
                <a:gd name="T12" fmla="*/ 20 w 40"/>
                <a:gd name="T13" fmla="*/ 26 h 44"/>
                <a:gd name="T14" fmla="*/ 40 w 40"/>
                <a:gd name="T15" fmla="*/ 3 h 44"/>
                <a:gd name="T16" fmla="*/ 38 w 40"/>
                <a:gd name="T17" fmla="*/ 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44">
                  <a:moveTo>
                    <a:pt x="38" y="2"/>
                  </a:moveTo>
                  <a:cubicBezTo>
                    <a:pt x="34" y="11"/>
                    <a:pt x="26" y="16"/>
                    <a:pt x="19" y="22"/>
                  </a:cubicBezTo>
                  <a:cubicBezTo>
                    <a:pt x="16" y="25"/>
                    <a:pt x="12" y="29"/>
                    <a:pt x="9" y="32"/>
                  </a:cubicBezTo>
                  <a:cubicBezTo>
                    <a:pt x="7" y="35"/>
                    <a:pt x="4" y="40"/>
                    <a:pt x="1" y="41"/>
                  </a:cubicBezTo>
                  <a:cubicBezTo>
                    <a:pt x="0" y="41"/>
                    <a:pt x="0" y="43"/>
                    <a:pt x="1" y="43"/>
                  </a:cubicBezTo>
                  <a:cubicBezTo>
                    <a:pt x="4" y="44"/>
                    <a:pt x="5" y="43"/>
                    <a:pt x="7" y="41"/>
                  </a:cubicBezTo>
                  <a:cubicBezTo>
                    <a:pt x="11" y="36"/>
                    <a:pt x="15" y="31"/>
                    <a:pt x="20" y="26"/>
                  </a:cubicBezTo>
                  <a:cubicBezTo>
                    <a:pt x="27" y="19"/>
                    <a:pt x="38" y="13"/>
                    <a:pt x="40" y="3"/>
                  </a:cubicBezTo>
                  <a:cubicBezTo>
                    <a:pt x="40" y="1"/>
                    <a:pt x="39" y="0"/>
                    <a:pt x="38" y="2"/>
                  </a:cubicBezTo>
                </a:path>
              </a:pathLst>
            </a:custGeom>
            <a:grpFill/>
            <a:ln w="9525">
              <a:noFill/>
              <a:round/>
            </a:ln>
          </p:spPr>
          <p:txBody>
            <a:bodyPr vert="horz" wrap="square" lIns="91440" tIns="45720" rIns="91440" bIns="45720" numCol="1" anchor="t" anchorCtr="0" compatLnSpc="1"/>
            <a:lstStyle/>
            <a:p>
              <a:endParaRPr lang="zh-CN" altLang="en-US">
                <a:solidFill>
                  <a:schemeClr val="accent2"/>
                </a:solidFill>
              </a:endParaRPr>
            </a:p>
          </p:txBody>
        </p:sp>
      </p:grpSp>
      <p:grpSp>
        <p:nvGrpSpPr>
          <p:cNvPr id="5" name="PA_组合 169"/>
          <p:cNvGrpSpPr/>
          <p:nvPr>
            <p:custDataLst>
              <p:tags r:id="rId6"/>
            </p:custDataLst>
          </p:nvPr>
        </p:nvGrpSpPr>
        <p:grpSpPr>
          <a:xfrm>
            <a:off x="4240043" y="2179284"/>
            <a:ext cx="570267" cy="405236"/>
            <a:chOff x="3124201" y="3046414"/>
            <a:chExt cx="1047750" cy="744538"/>
          </a:xfrm>
          <a:solidFill>
            <a:schemeClr val="accent2"/>
          </a:solidFill>
        </p:grpSpPr>
        <p:sp>
          <p:nvSpPr>
            <p:cNvPr id="171" name="chenying0907 242"/>
            <p:cNvSpPr>
              <a:spLocks noEditPoints="1"/>
            </p:cNvSpPr>
            <p:nvPr/>
          </p:nvSpPr>
          <p:spPr bwMode="auto">
            <a:xfrm>
              <a:off x="3124201" y="3046414"/>
              <a:ext cx="1047750" cy="744538"/>
            </a:xfrm>
            <a:custGeom>
              <a:avLst/>
              <a:gdLst>
                <a:gd name="T0" fmla="*/ 433 w 487"/>
                <a:gd name="T1" fmla="*/ 65 h 347"/>
                <a:gd name="T2" fmla="*/ 375 w 487"/>
                <a:gd name="T3" fmla="*/ 19 h 347"/>
                <a:gd name="T4" fmla="*/ 326 w 487"/>
                <a:gd name="T5" fmla="*/ 68 h 347"/>
                <a:gd name="T6" fmla="*/ 272 w 487"/>
                <a:gd name="T7" fmla="*/ 88 h 347"/>
                <a:gd name="T8" fmla="*/ 154 w 487"/>
                <a:gd name="T9" fmla="*/ 207 h 347"/>
                <a:gd name="T10" fmla="*/ 266 w 487"/>
                <a:gd name="T11" fmla="*/ 157 h 347"/>
                <a:gd name="T12" fmla="*/ 362 w 487"/>
                <a:gd name="T13" fmla="*/ 213 h 347"/>
                <a:gd name="T14" fmla="*/ 302 w 487"/>
                <a:gd name="T15" fmla="*/ 203 h 347"/>
                <a:gd name="T16" fmla="*/ 298 w 487"/>
                <a:gd name="T17" fmla="*/ 211 h 347"/>
                <a:gd name="T18" fmla="*/ 339 w 487"/>
                <a:gd name="T19" fmla="*/ 250 h 347"/>
                <a:gd name="T20" fmla="*/ 274 w 487"/>
                <a:gd name="T21" fmla="*/ 240 h 347"/>
                <a:gd name="T22" fmla="*/ 336 w 487"/>
                <a:gd name="T23" fmla="*/ 265 h 347"/>
                <a:gd name="T24" fmla="*/ 290 w 487"/>
                <a:gd name="T25" fmla="*/ 274 h 347"/>
                <a:gd name="T26" fmla="*/ 289 w 487"/>
                <a:gd name="T27" fmla="*/ 283 h 347"/>
                <a:gd name="T28" fmla="*/ 294 w 487"/>
                <a:gd name="T29" fmla="*/ 306 h 347"/>
                <a:gd name="T30" fmla="*/ 263 w 487"/>
                <a:gd name="T31" fmla="*/ 283 h 347"/>
                <a:gd name="T32" fmla="*/ 215 w 487"/>
                <a:gd name="T33" fmla="*/ 275 h 347"/>
                <a:gd name="T34" fmla="*/ 182 w 487"/>
                <a:gd name="T35" fmla="*/ 245 h 347"/>
                <a:gd name="T36" fmla="*/ 126 w 487"/>
                <a:gd name="T37" fmla="*/ 255 h 347"/>
                <a:gd name="T38" fmla="*/ 98 w 487"/>
                <a:gd name="T39" fmla="*/ 232 h 347"/>
                <a:gd name="T40" fmla="*/ 133 w 487"/>
                <a:gd name="T41" fmla="*/ 137 h 347"/>
                <a:gd name="T42" fmla="*/ 193 w 487"/>
                <a:gd name="T43" fmla="*/ 112 h 347"/>
                <a:gd name="T44" fmla="*/ 191 w 487"/>
                <a:gd name="T45" fmla="*/ 99 h 347"/>
                <a:gd name="T46" fmla="*/ 152 w 487"/>
                <a:gd name="T47" fmla="*/ 102 h 347"/>
                <a:gd name="T48" fmla="*/ 126 w 487"/>
                <a:gd name="T49" fmla="*/ 68 h 347"/>
                <a:gd name="T50" fmla="*/ 14 w 487"/>
                <a:gd name="T51" fmla="*/ 187 h 347"/>
                <a:gd name="T52" fmla="*/ 59 w 487"/>
                <a:gd name="T53" fmla="*/ 256 h 347"/>
                <a:gd name="T54" fmla="*/ 118 w 487"/>
                <a:gd name="T55" fmla="*/ 263 h 347"/>
                <a:gd name="T56" fmla="*/ 129 w 487"/>
                <a:gd name="T57" fmla="*/ 293 h 347"/>
                <a:gd name="T58" fmla="*/ 160 w 487"/>
                <a:gd name="T59" fmla="*/ 298 h 347"/>
                <a:gd name="T60" fmla="*/ 192 w 487"/>
                <a:gd name="T61" fmla="*/ 320 h 347"/>
                <a:gd name="T62" fmla="*/ 229 w 487"/>
                <a:gd name="T63" fmla="*/ 341 h 347"/>
                <a:gd name="T64" fmla="*/ 294 w 487"/>
                <a:gd name="T65" fmla="*/ 317 h 347"/>
                <a:gd name="T66" fmla="*/ 349 w 487"/>
                <a:gd name="T67" fmla="*/ 277 h 347"/>
                <a:gd name="T68" fmla="*/ 374 w 487"/>
                <a:gd name="T69" fmla="*/ 239 h 347"/>
                <a:gd name="T70" fmla="*/ 431 w 487"/>
                <a:gd name="T71" fmla="*/ 218 h 347"/>
                <a:gd name="T72" fmla="*/ 470 w 487"/>
                <a:gd name="T73" fmla="*/ 135 h 347"/>
                <a:gd name="T74" fmla="*/ 39 w 487"/>
                <a:gd name="T75" fmla="*/ 224 h 347"/>
                <a:gd name="T76" fmla="*/ 84 w 487"/>
                <a:gd name="T77" fmla="*/ 79 h 347"/>
                <a:gd name="T78" fmla="*/ 141 w 487"/>
                <a:gd name="T79" fmla="*/ 93 h 347"/>
                <a:gd name="T80" fmla="*/ 123 w 487"/>
                <a:gd name="T81" fmla="*/ 138 h 347"/>
                <a:gd name="T82" fmla="*/ 138 w 487"/>
                <a:gd name="T83" fmla="*/ 282 h 347"/>
                <a:gd name="T84" fmla="*/ 136 w 487"/>
                <a:gd name="T85" fmla="*/ 254 h 347"/>
                <a:gd name="T86" fmla="*/ 183 w 487"/>
                <a:gd name="T87" fmla="*/ 301 h 347"/>
                <a:gd name="T88" fmla="*/ 203 w 487"/>
                <a:gd name="T89" fmla="*/ 261 h 347"/>
                <a:gd name="T90" fmla="*/ 228 w 487"/>
                <a:gd name="T91" fmla="*/ 309 h 347"/>
                <a:gd name="T92" fmla="*/ 213 w 487"/>
                <a:gd name="T93" fmla="*/ 282 h 347"/>
                <a:gd name="T94" fmla="*/ 231 w 487"/>
                <a:gd name="T95" fmla="*/ 300 h 347"/>
                <a:gd name="T96" fmla="*/ 231 w 487"/>
                <a:gd name="T97" fmla="*/ 325 h 347"/>
                <a:gd name="T98" fmla="*/ 243 w 487"/>
                <a:gd name="T99" fmla="*/ 303 h 347"/>
                <a:gd name="T100" fmla="*/ 260 w 487"/>
                <a:gd name="T101" fmla="*/ 313 h 347"/>
                <a:gd name="T102" fmla="*/ 375 w 487"/>
                <a:gd name="T103" fmla="*/ 197 h 347"/>
                <a:gd name="T104" fmla="*/ 311 w 487"/>
                <a:gd name="T105" fmla="*/ 160 h 347"/>
                <a:gd name="T106" fmla="*/ 201 w 487"/>
                <a:gd name="T107" fmla="*/ 196 h 347"/>
                <a:gd name="T108" fmla="*/ 172 w 487"/>
                <a:gd name="T109" fmla="*/ 194 h 347"/>
                <a:gd name="T110" fmla="*/ 308 w 487"/>
                <a:gd name="T111" fmla="*/ 102 h 347"/>
                <a:gd name="T112" fmla="*/ 339 w 487"/>
                <a:gd name="T113" fmla="*/ 82 h 347"/>
                <a:gd name="T114" fmla="*/ 388 w 487"/>
                <a:gd name="T115" fmla="*/ 163 h 347"/>
                <a:gd name="T116" fmla="*/ 464 w 487"/>
                <a:gd name="T117" fmla="*/ 171 h 347"/>
                <a:gd name="T118" fmla="*/ 421 w 487"/>
                <a:gd name="T119" fmla="*/ 196 h 347"/>
                <a:gd name="T120" fmla="*/ 339 w 487"/>
                <a:gd name="T121" fmla="*/ 71 h 347"/>
                <a:gd name="T122" fmla="*/ 392 w 487"/>
                <a:gd name="T123" fmla="*/ 23 h 347"/>
                <a:gd name="T124" fmla="*/ 428 w 487"/>
                <a:gd name="T125" fmla="*/ 83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87" h="347">
                  <a:moveTo>
                    <a:pt x="470" y="135"/>
                  </a:moveTo>
                  <a:cubicBezTo>
                    <a:pt x="463" y="124"/>
                    <a:pt x="459" y="111"/>
                    <a:pt x="453" y="100"/>
                  </a:cubicBezTo>
                  <a:cubicBezTo>
                    <a:pt x="446" y="88"/>
                    <a:pt x="439" y="77"/>
                    <a:pt x="433" y="65"/>
                  </a:cubicBezTo>
                  <a:cubicBezTo>
                    <a:pt x="429" y="55"/>
                    <a:pt x="425" y="44"/>
                    <a:pt x="421" y="34"/>
                  </a:cubicBezTo>
                  <a:cubicBezTo>
                    <a:pt x="418" y="27"/>
                    <a:pt x="414" y="14"/>
                    <a:pt x="409" y="10"/>
                  </a:cubicBezTo>
                  <a:cubicBezTo>
                    <a:pt x="399" y="0"/>
                    <a:pt x="384" y="15"/>
                    <a:pt x="375" y="19"/>
                  </a:cubicBezTo>
                  <a:cubicBezTo>
                    <a:pt x="365" y="25"/>
                    <a:pt x="355" y="31"/>
                    <a:pt x="346" y="38"/>
                  </a:cubicBezTo>
                  <a:cubicBezTo>
                    <a:pt x="340" y="42"/>
                    <a:pt x="331" y="47"/>
                    <a:pt x="327" y="53"/>
                  </a:cubicBezTo>
                  <a:cubicBezTo>
                    <a:pt x="323" y="58"/>
                    <a:pt x="324" y="63"/>
                    <a:pt x="326" y="68"/>
                  </a:cubicBezTo>
                  <a:cubicBezTo>
                    <a:pt x="328" y="71"/>
                    <a:pt x="329" y="74"/>
                    <a:pt x="331" y="76"/>
                  </a:cubicBezTo>
                  <a:cubicBezTo>
                    <a:pt x="325" y="81"/>
                    <a:pt x="320" y="86"/>
                    <a:pt x="313" y="89"/>
                  </a:cubicBezTo>
                  <a:cubicBezTo>
                    <a:pt x="299" y="93"/>
                    <a:pt x="285" y="90"/>
                    <a:pt x="272" y="88"/>
                  </a:cubicBezTo>
                  <a:cubicBezTo>
                    <a:pt x="254" y="84"/>
                    <a:pt x="239" y="86"/>
                    <a:pt x="225" y="98"/>
                  </a:cubicBezTo>
                  <a:cubicBezTo>
                    <a:pt x="208" y="113"/>
                    <a:pt x="193" y="132"/>
                    <a:pt x="181" y="151"/>
                  </a:cubicBezTo>
                  <a:cubicBezTo>
                    <a:pt x="172" y="165"/>
                    <a:pt x="153" y="190"/>
                    <a:pt x="154" y="207"/>
                  </a:cubicBezTo>
                  <a:cubicBezTo>
                    <a:pt x="156" y="220"/>
                    <a:pt x="169" y="227"/>
                    <a:pt x="181" y="226"/>
                  </a:cubicBezTo>
                  <a:cubicBezTo>
                    <a:pt x="199" y="224"/>
                    <a:pt x="218" y="200"/>
                    <a:pt x="229" y="188"/>
                  </a:cubicBezTo>
                  <a:cubicBezTo>
                    <a:pt x="238" y="176"/>
                    <a:pt x="249" y="158"/>
                    <a:pt x="266" y="157"/>
                  </a:cubicBezTo>
                  <a:cubicBezTo>
                    <a:pt x="279" y="157"/>
                    <a:pt x="290" y="166"/>
                    <a:pt x="301" y="170"/>
                  </a:cubicBezTo>
                  <a:cubicBezTo>
                    <a:pt x="313" y="175"/>
                    <a:pt x="329" y="184"/>
                    <a:pt x="343" y="186"/>
                  </a:cubicBezTo>
                  <a:cubicBezTo>
                    <a:pt x="354" y="192"/>
                    <a:pt x="364" y="197"/>
                    <a:pt x="362" y="213"/>
                  </a:cubicBezTo>
                  <a:cubicBezTo>
                    <a:pt x="362" y="214"/>
                    <a:pt x="362" y="215"/>
                    <a:pt x="361" y="216"/>
                  </a:cubicBezTo>
                  <a:cubicBezTo>
                    <a:pt x="349" y="213"/>
                    <a:pt x="336" y="211"/>
                    <a:pt x="324" y="208"/>
                  </a:cubicBezTo>
                  <a:cubicBezTo>
                    <a:pt x="317" y="206"/>
                    <a:pt x="309" y="205"/>
                    <a:pt x="302" y="203"/>
                  </a:cubicBezTo>
                  <a:cubicBezTo>
                    <a:pt x="297" y="202"/>
                    <a:pt x="286" y="202"/>
                    <a:pt x="282" y="199"/>
                  </a:cubicBezTo>
                  <a:cubicBezTo>
                    <a:pt x="280" y="198"/>
                    <a:pt x="277" y="202"/>
                    <a:pt x="280" y="204"/>
                  </a:cubicBezTo>
                  <a:cubicBezTo>
                    <a:pt x="285" y="208"/>
                    <a:pt x="292" y="209"/>
                    <a:pt x="298" y="211"/>
                  </a:cubicBezTo>
                  <a:cubicBezTo>
                    <a:pt x="306" y="213"/>
                    <a:pt x="314" y="216"/>
                    <a:pt x="321" y="219"/>
                  </a:cubicBezTo>
                  <a:cubicBezTo>
                    <a:pt x="331" y="222"/>
                    <a:pt x="343" y="227"/>
                    <a:pt x="354" y="228"/>
                  </a:cubicBezTo>
                  <a:cubicBezTo>
                    <a:pt x="348" y="235"/>
                    <a:pt x="341" y="242"/>
                    <a:pt x="339" y="250"/>
                  </a:cubicBezTo>
                  <a:cubicBezTo>
                    <a:pt x="339" y="251"/>
                    <a:pt x="338" y="252"/>
                    <a:pt x="338" y="254"/>
                  </a:cubicBezTo>
                  <a:cubicBezTo>
                    <a:pt x="331" y="251"/>
                    <a:pt x="323" y="250"/>
                    <a:pt x="317" y="249"/>
                  </a:cubicBezTo>
                  <a:cubicBezTo>
                    <a:pt x="303" y="245"/>
                    <a:pt x="288" y="242"/>
                    <a:pt x="274" y="240"/>
                  </a:cubicBezTo>
                  <a:cubicBezTo>
                    <a:pt x="273" y="240"/>
                    <a:pt x="272" y="242"/>
                    <a:pt x="273" y="242"/>
                  </a:cubicBezTo>
                  <a:cubicBezTo>
                    <a:pt x="289" y="248"/>
                    <a:pt x="305" y="253"/>
                    <a:pt x="321" y="259"/>
                  </a:cubicBezTo>
                  <a:cubicBezTo>
                    <a:pt x="325" y="260"/>
                    <a:pt x="331" y="263"/>
                    <a:pt x="336" y="265"/>
                  </a:cubicBezTo>
                  <a:cubicBezTo>
                    <a:pt x="335" y="266"/>
                    <a:pt x="335" y="268"/>
                    <a:pt x="334" y="270"/>
                  </a:cubicBezTo>
                  <a:cubicBezTo>
                    <a:pt x="331" y="276"/>
                    <a:pt x="325" y="280"/>
                    <a:pt x="320" y="286"/>
                  </a:cubicBezTo>
                  <a:cubicBezTo>
                    <a:pt x="311" y="280"/>
                    <a:pt x="300" y="278"/>
                    <a:pt x="290" y="274"/>
                  </a:cubicBezTo>
                  <a:cubicBezTo>
                    <a:pt x="279" y="269"/>
                    <a:pt x="268" y="265"/>
                    <a:pt x="257" y="259"/>
                  </a:cubicBezTo>
                  <a:cubicBezTo>
                    <a:pt x="255" y="258"/>
                    <a:pt x="252" y="262"/>
                    <a:pt x="255" y="263"/>
                  </a:cubicBezTo>
                  <a:cubicBezTo>
                    <a:pt x="266" y="271"/>
                    <a:pt x="277" y="278"/>
                    <a:pt x="289" y="283"/>
                  </a:cubicBezTo>
                  <a:cubicBezTo>
                    <a:pt x="296" y="287"/>
                    <a:pt x="305" y="292"/>
                    <a:pt x="314" y="292"/>
                  </a:cubicBezTo>
                  <a:cubicBezTo>
                    <a:pt x="311" y="295"/>
                    <a:pt x="307" y="298"/>
                    <a:pt x="303" y="300"/>
                  </a:cubicBezTo>
                  <a:cubicBezTo>
                    <a:pt x="299" y="302"/>
                    <a:pt x="296" y="303"/>
                    <a:pt x="294" y="306"/>
                  </a:cubicBezTo>
                  <a:cubicBezTo>
                    <a:pt x="289" y="305"/>
                    <a:pt x="284" y="307"/>
                    <a:pt x="280" y="307"/>
                  </a:cubicBezTo>
                  <a:cubicBezTo>
                    <a:pt x="277" y="307"/>
                    <a:pt x="275" y="308"/>
                    <a:pt x="272" y="308"/>
                  </a:cubicBezTo>
                  <a:cubicBezTo>
                    <a:pt x="273" y="298"/>
                    <a:pt x="273" y="286"/>
                    <a:pt x="263" y="283"/>
                  </a:cubicBezTo>
                  <a:cubicBezTo>
                    <a:pt x="258" y="281"/>
                    <a:pt x="251" y="281"/>
                    <a:pt x="245" y="284"/>
                  </a:cubicBezTo>
                  <a:cubicBezTo>
                    <a:pt x="244" y="278"/>
                    <a:pt x="242" y="272"/>
                    <a:pt x="239" y="269"/>
                  </a:cubicBezTo>
                  <a:cubicBezTo>
                    <a:pt x="233" y="263"/>
                    <a:pt x="222" y="268"/>
                    <a:pt x="215" y="275"/>
                  </a:cubicBezTo>
                  <a:cubicBezTo>
                    <a:pt x="216" y="264"/>
                    <a:pt x="212" y="251"/>
                    <a:pt x="200" y="249"/>
                  </a:cubicBezTo>
                  <a:cubicBezTo>
                    <a:pt x="195" y="249"/>
                    <a:pt x="188" y="250"/>
                    <a:pt x="183" y="254"/>
                  </a:cubicBezTo>
                  <a:cubicBezTo>
                    <a:pt x="183" y="251"/>
                    <a:pt x="183" y="248"/>
                    <a:pt x="182" y="245"/>
                  </a:cubicBezTo>
                  <a:cubicBezTo>
                    <a:pt x="176" y="224"/>
                    <a:pt x="160" y="226"/>
                    <a:pt x="143" y="235"/>
                  </a:cubicBezTo>
                  <a:cubicBezTo>
                    <a:pt x="135" y="239"/>
                    <a:pt x="129" y="247"/>
                    <a:pt x="127" y="256"/>
                  </a:cubicBezTo>
                  <a:cubicBezTo>
                    <a:pt x="127" y="255"/>
                    <a:pt x="126" y="255"/>
                    <a:pt x="126" y="255"/>
                  </a:cubicBezTo>
                  <a:cubicBezTo>
                    <a:pt x="126" y="255"/>
                    <a:pt x="126" y="254"/>
                    <a:pt x="125" y="254"/>
                  </a:cubicBezTo>
                  <a:cubicBezTo>
                    <a:pt x="124" y="252"/>
                    <a:pt x="122" y="251"/>
                    <a:pt x="120" y="252"/>
                  </a:cubicBezTo>
                  <a:cubicBezTo>
                    <a:pt x="125" y="249"/>
                    <a:pt x="99" y="234"/>
                    <a:pt x="98" y="232"/>
                  </a:cubicBezTo>
                  <a:cubicBezTo>
                    <a:pt x="93" y="223"/>
                    <a:pt x="104" y="205"/>
                    <a:pt x="108" y="198"/>
                  </a:cubicBezTo>
                  <a:cubicBezTo>
                    <a:pt x="113" y="188"/>
                    <a:pt x="119" y="180"/>
                    <a:pt x="123" y="170"/>
                  </a:cubicBezTo>
                  <a:cubicBezTo>
                    <a:pt x="127" y="159"/>
                    <a:pt x="129" y="148"/>
                    <a:pt x="133" y="137"/>
                  </a:cubicBezTo>
                  <a:cubicBezTo>
                    <a:pt x="136" y="130"/>
                    <a:pt x="141" y="119"/>
                    <a:pt x="149" y="117"/>
                  </a:cubicBezTo>
                  <a:cubicBezTo>
                    <a:pt x="156" y="115"/>
                    <a:pt x="166" y="119"/>
                    <a:pt x="174" y="118"/>
                  </a:cubicBezTo>
                  <a:cubicBezTo>
                    <a:pt x="181" y="117"/>
                    <a:pt x="187" y="115"/>
                    <a:pt x="193" y="112"/>
                  </a:cubicBezTo>
                  <a:cubicBezTo>
                    <a:pt x="204" y="107"/>
                    <a:pt x="214" y="103"/>
                    <a:pt x="224" y="98"/>
                  </a:cubicBezTo>
                  <a:cubicBezTo>
                    <a:pt x="226" y="97"/>
                    <a:pt x="225" y="95"/>
                    <a:pt x="224" y="95"/>
                  </a:cubicBezTo>
                  <a:cubicBezTo>
                    <a:pt x="213" y="90"/>
                    <a:pt x="202" y="93"/>
                    <a:pt x="191" y="99"/>
                  </a:cubicBezTo>
                  <a:cubicBezTo>
                    <a:pt x="186" y="102"/>
                    <a:pt x="184" y="103"/>
                    <a:pt x="178" y="104"/>
                  </a:cubicBezTo>
                  <a:cubicBezTo>
                    <a:pt x="168" y="106"/>
                    <a:pt x="163" y="103"/>
                    <a:pt x="153" y="102"/>
                  </a:cubicBezTo>
                  <a:cubicBezTo>
                    <a:pt x="153" y="102"/>
                    <a:pt x="152" y="102"/>
                    <a:pt x="152" y="102"/>
                  </a:cubicBezTo>
                  <a:cubicBezTo>
                    <a:pt x="153" y="98"/>
                    <a:pt x="155" y="95"/>
                    <a:pt x="155" y="91"/>
                  </a:cubicBezTo>
                  <a:cubicBezTo>
                    <a:pt x="156" y="87"/>
                    <a:pt x="154" y="85"/>
                    <a:pt x="150" y="83"/>
                  </a:cubicBezTo>
                  <a:cubicBezTo>
                    <a:pt x="141" y="79"/>
                    <a:pt x="134" y="73"/>
                    <a:pt x="126" y="68"/>
                  </a:cubicBezTo>
                  <a:cubicBezTo>
                    <a:pt x="119" y="65"/>
                    <a:pt x="107" y="61"/>
                    <a:pt x="99" y="58"/>
                  </a:cubicBezTo>
                  <a:cubicBezTo>
                    <a:pt x="85" y="53"/>
                    <a:pt x="80" y="60"/>
                    <a:pt x="74" y="72"/>
                  </a:cubicBezTo>
                  <a:cubicBezTo>
                    <a:pt x="54" y="110"/>
                    <a:pt x="34" y="148"/>
                    <a:pt x="14" y="187"/>
                  </a:cubicBezTo>
                  <a:cubicBezTo>
                    <a:pt x="8" y="200"/>
                    <a:pt x="0" y="209"/>
                    <a:pt x="13" y="221"/>
                  </a:cubicBezTo>
                  <a:cubicBezTo>
                    <a:pt x="21" y="228"/>
                    <a:pt x="29" y="235"/>
                    <a:pt x="37" y="242"/>
                  </a:cubicBezTo>
                  <a:cubicBezTo>
                    <a:pt x="44" y="247"/>
                    <a:pt x="51" y="254"/>
                    <a:pt x="59" y="256"/>
                  </a:cubicBezTo>
                  <a:cubicBezTo>
                    <a:pt x="69" y="259"/>
                    <a:pt x="74" y="255"/>
                    <a:pt x="78" y="246"/>
                  </a:cubicBezTo>
                  <a:cubicBezTo>
                    <a:pt x="80" y="241"/>
                    <a:pt x="82" y="237"/>
                    <a:pt x="84" y="232"/>
                  </a:cubicBezTo>
                  <a:cubicBezTo>
                    <a:pt x="88" y="246"/>
                    <a:pt x="105" y="255"/>
                    <a:pt x="118" y="263"/>
                  </a:cubicBezTo>
                  <a:cubicBezTo>
                    <a:pt x="120" y="265"/>
                    <a:pt x="123" y="264"/>
                    <a:pt x="125" y="262"/>
                  </a:cubicBezTo>
                  <a:cubicBezTo>
                    <a:pt x="123" y="272"/>
                    <a:pt x="124" y="283"/>
                    <a:pt x="127" y="292"/>
                  </a:cubicBezTo>
                  <a:cubicBezTo>
                    <a:pt x="127" y="293"/>
                    <a:pt x="128" y="293"/>
                    <a:pt x="129" y="293"/>
                  </a:cubicBezTo>
                  <a:cubicBezTo>
                    <a:pt x="131" y="294"/>
                    <a:pt x="131" y="294"/>
                    <a:pt x="131" y="294"/>
                  </a:cubicBezTo>
                  <a:cubicBezTo>
                    <a:pt x="132" y="294"/>
                    <a:pt x="132" y="293"/>
                    <a:pt x="133" y="293"/>
                  </a:cubicBezTo>
                  <a:cubicBezTo>
                    <a:pt x="137" y="300"/>
                    <a:pt x="152" y="301"/>
                    <a:pt x="160" y="298"/>
                  </a:cubicBezTo>
                  <a:cubicBezTo>
                    <a:pt x="160" y="307"/>
                    <a:pt x="171" y="316"/>
                    <a:pt x="179" y="316"/>
                  </a:cubicBezTo>
                  <a:cubicBezTo>
                    <a:pt x="183" y="315"/>
                    <a:pt x="188" y="314"/>
                    <a:pt x="191" y="311"/>
                  </a:cubicBezTo>
                  <a:cubicBezTo>
                    <a:pt x="190" y="314"/>
                    <a:pt x="190" y="317"/>
                    <a:pt x="192" y="320"/>
                  </a:cubicBezTo>
                  <a:cubicBezTo>
                    <a:pt x="196" y="326"/>
                    <a:pt x="205" y="330"/>
                    <a:pt x="212" y="330"/>
                  </a:cubicBezTo>
                  <a:cubicBezTo>
                    <a:pt x="217" y="330"/>
                    <a:pt x="222" y="328"/>
                    <a:pt x="226" y="326"/>
                  </a:cubicBezTo>
                  <a:cubicBezTo>
                    <a:pt x="224" y="332"/>
                    <a:pt x="223" y="337"/>
                    <a:pt x="229" y="341"/>
                  </a:cubicBezTo>
                  <a:cubicBezTo>
                    <a:pt x="233" y="346"/>
                    <a:pt x="241" y="347"/>
                    <a:pt x="247" y="345"/>
                  </a:cubicBezTo>
                  <a:cubicBezTo>
                    <a:pt x="260" y="342"/>
                    <a:pt x="269" y="327"/>
                    <a:pt x="271" y="314"/>
                  </a:cubicBezTo>
                  <a:cubicBezTo>
                    <a:pt x="278" y="317"/>
                    <a:pt x="288" y="318"/>
                    <a:pt x="294" y="317"/>
                  </a:cubicBezTo>
                  <a:cubicBezTo>
                    <a:pt x="296" y="317"/>
                    <a:pt x="297" y="316"/>
                    <a:pt x="298" y="315"/>
                  </a:cubicBezTo>
                  <a:cubicBezTo>
                    <a:pt x="310" y="316"/>
                    <a:pt x="322" y="304"/>
                    <a:pt x="330" y="296"/>
                  </a:cubicBezTo>
                  <a:cubicBezTo>
                    <a:pt x="335" y="290"/>
                    <a:pt x="345" y="285"/>
                    <a:pt x="349" y="277"/>
                  </a:cubicBezTo>
                  <a:cubicBezTo>
                    <a:pt x="354" y="267"/>
                    <a:pt x="350" y="255"/>
                    <a:pt x="357" y="244"/>
                  </a:cubicBezTo>
                  <a:cubicBezTo>
                    <a:pt x="359" y="242"/>
                    <a:pt x="361" y="240"/>
                    <a:pt x="363" y="238"/>
                  </a:cubicBezTo>
                  <a:cubicBezTo>
                    <a:pt x="363" y="243"/>
                    <a:pt x="371" y="243"/>
                    <a:pt x="374" y="239"/>
                  </a:cubicBezTo>
                  <a:cubicBezTo>
                    <a:pt x="383" y="226"/>
                    <a:pt x="402" y="222"/>
                    <a:pt x="414" y="211"/>
                  </a:cubicBezTo>
                  <a:cubicBezTo>
                    <a:pt x="415" y="214"/>
                    <a:pt x="418" y="217"/>
                    <a:pt x="419" y="218"/>
                  </a:cubicBezTo>
                  <a:cubicBezTo>
                    <a:pt x="423" y="221"/>
                    <a:pt x="427" y="220"/>
                    <a:pt x="431" y="218"/>
                  </a:cubicBezTo>
                  <a:cubicBezTo>
                    <a:pt x="440" y="214"/>
                    <a:pt x="447" y="205"/>
                    <a:pt x="454" y="199"/>
                  </a:cubicBezTo>
                  <a:cubicBezTo>
                    <a:pt x="461" y="192"/>
                    <a:pt x="473" y="186"/>
                    <a:pt x="479" y="178"/>
                  </a:cubicBezTo>
                  <a:cubicBezTo>
                    <a:pt x="487" y="165"/>
                    <a:pt x="475" y="147"/>
                    <a:pt x="470" y="135"/>
                  </a:cubicBezTo>
                  <a:moveTo>
                    <a:pt x="89" y="207"/>
                  </a:moveTo>
                  <a:cubicBezTo>
                    <a:pt x="77" y="210"/>
                    <a:pt x="73" y="243"/>
                    <a:pt x="60" y="241"/>
                  </a:cubicBezTo>
                  <a:cubicBezTo>
                    <a:pt x="52" y="240"/>
                    <a:pt x="44" y="229"/>
                    <a:pt x="39" y="224"/>
                  </a:cubicBezTo>
                  <a:cubicBezTo>
                    <a:pt x="34" y="220"/>
                    <a:pt x="22" y="214"/>
                    <a:pt x="20" y="210"/>
                  </a:cubicBezTo>
                  <a:cubicBezTo>
                    <a:pt x="16" y="200"/>
                    <a:pt x="35" y="175"/>
                    <a:pt x="39" y="167"/>
                  </a:cubicBezTo>
                  <a:cubicBezTo>
                    <a:pt x="54" y="138"/>
                    <a:pt x="68" y="108"/>
                    <a:pt x="84" y="79"/>
                  </a:cubicBezTo>
                  <a:cubicBezTo>
                    <a:pt x="88" y="71"/>
                    <a:pt x="90" y="68"/>
                    <a:pt x="100" y="72"/>
                  </a:cubicBezTo>
                  <a:cubicBezTo>
                    <a:pt x="105" y="74"/>
                    <a:pt x="109" y="77"/>
                    <a:pt x="114" y="79"/>
                  </a:cubicBezTo>
                  <a:cubicBezTo>
                    <a:pt x="124" y="82"/>
                    <a:pt x="132" y="88"/>
                    <a:pt x="141" y="93"/>
                  </a:cubicBezTo>
                  <a:cubicBezTo>
                    <a:pt x="138" y="103"/>
                    <a:pt x="131" y="114"/>
                    <a:pt x="126" y="121"/>
                  </a:cubicBezTo>
                  <a:cubicBezTo>
                    <a:pt x="124" y="123"/>
                    <a:pt x="125" y="126"/>
                    <a:pt x="127" y="128"/>
                  </a:cubicBezTo>
                  <a:cubicBezTo>
                    <a:pt x="125" y="131"/>
                    <a:pt x="124" y="135"/>
                    <a:pt x="123" y="138"/>
                  </a:cubicBezTo>
                  <a:cubicBezTo>
                    <a:pt x="117" y="153"/>
                    <a:pt x="112" y="167"/>
                    <a:pt x="103" y="181"/>
                  </a:cubicBezTo>
                  <a:cubicBezTo>
                    <a:pt x="98" y="189"/>
                    <a:pt x="93" y="198"/>
                    <a:pt x="89" y="207"/>
                  </a:cubicBezTo>
                  <a:moveTo>
                    <a:pt x="138" y="282"/>
                  </a:moveTo>
                  <a:cubicBezTo>
                    <a:pt x="137" y="281"/>
                    <a:pt x="135" y="281"/>
                    <a:pt x="134" y="283"/>
                  </a:cubicBezTo>
                  <a:cubicBezTo>
                    <a:pt x="132" y="285"/>
                    <a:pt x="132" y="287"/>
                    <a:pt x="132" y="289"/>
                  </a:cubicBezTo>
                  <a:cubicBezTo>
                    <a:pt x="129" y="287"/>
                    <a:pt x="135" y="257"/>
                    <a:pt x="136" y="254"/>
                  </a:cubicBezTo>
                  <a:cubicBezTo>
                    <a:pt x="141" y="245"/>
                    <a:pt x="164" y="229"/>
                    <a:pt x="171" y="244"/>
                  </a:cubicBezTo>
                  <a:cubicBezTo>
                    <a:pt x="179" y="261"/>
                    <a:pt x="157" y="305"/>
                    <a:pt x="138" y="282"/>
                  </a:cubicBezTo>
                  <a:moveTo>
                    <a:pt x="183" y="301"/>
                  </a:moveTo>
                  <a:cubicBezTo>
                    <a:pt x="172" y="304"/>
                    <a:pt x="174" y="296"/>
                    <a:pt x="170" y="292"/>
                  </a:cubicBezTo>
                  <a:cubicBezTo>
                    <a:pt x="177" y="284"/>
                    <a:pt x="182" y="273"/>
                    <a:pt x="183" y="262"/>
                  </a:cubicBezTo>
                  <a:cubicBezTo>
                    <a:pt x="186" y="255"/>
                    <a:pt x="200" y="255"/>
                    <a:pt x="203" y="261"/>
                  </a:cubicBezTo>
                  <a:cubicBezTo>
                    <a:pt x="206" y="267"/>
                    <a:pt x="203" y="278"/>
                    <a:pt x="200" y="283"/>
                  </a:cubicBezTo>
                  <a:cubicBezTo>
                    <a:pt x="197" y="289"/>
                    <a:pt x="189" y="299"/>
                    <a:pt x="183" y="301"/>
                  </a:cubicBezTo>
                  <a:moveTo>
                    <a:pt x="228" y="309"/>
                  </a:moveTo>
                  <a:cubicBezTo>
                    <a:pt x="226" y="313"/>
                    <a:pt x="222" y="315"/>
                    <a:pt x="218" y="316"/>
                  </a:cubicBezTo>
                  <a:cubicBezTo>
                    <a:pt x="207" y="319"/>
                    <a:pt x="203" y="313"/>
                    <a:pt x="199" y="305"/>
                  </a:cubicBezTo>
                  <a:cubicBezTo>
                    <a:pt x="206" y="298"/>
                    <a:pt x="211" y="289"/>
                    <a:pt x="213" y="282"/>
                  </a:cubicBezTo>
                  <a:cubicBezTo>
                    <a:pt x="216" y="280"/>
                    <a:pt x="223" y="277"/>
                    <a:pt x="225" y="276"/>
                  </a:cubicBezTo>
                  <a:cubicBezTo>
                    <a:pt x="231" y="274"/>
                    <a:pt x="233" y="275"/>
                    <a:pt x="234" y="281"/>
                  </a:cubicBezTo>
                  <a:cubicBezTo>
                    <a:pt x="234" y="288"/>
                    <a:pt x="235" y="295"/>
                    <a:pt x="231" y="300"/>
                  </a:cubicBezTo>
                  <a:cubicBezTo>
                    <a:pt x="229" y="303"/>
                    <a:pt x="229" y="306"/>
                    <a:pt x="228" y="309"/>
                  </a:cubicBezTo>
                  <a:moveTo>
                    <a:pt x="260" y="313"/>
                  </a:moveTo>
                  <a:cubicBezTo>
                    <a:pt x="256" y="324"/>
                    <a:pt x="240" y="343"/>
                    <a:pt x="231" y="325"/>
                  </a:cubicBezTo>
                  <a:cubicBezTo>
                    <a:pt x="231" y="325"/>
                    <a:pt x="230" y="324"/>
                    <a:pt x="230" y="324"/>
                  </a:cubicBezTo>
                  <a:cubicBezTo>
                    <a:pt x="231" y="323"/>
                    <a:pt x="232" y="323"/>
                    <a:pt x="233" y="322"/>
                  </a:cubicBezTo>
                  <a:cubicBezTo>
                    <a:pt x="239" y="317"/>
                    <a:pt x="240" y="309"/>
                    <a:pt x="243" y="303"/>
                  </a:cubicBezTo>
                  <a:cubicBezTo>
                    <a:pt x="245" y="300"/>
                    <a:pt x="246" y="295"/>
                    <a:pt x="246" y="290"/>
                  </a:cubicBezTo>
                  <a:cubicBezTo>
                    <a:pt x="252" y="289"/>
                    <a:pt x="260" y="291"/>
                    <a:pt x="261" y="296"/>
                  </a:cubicBezTo>
                  <a:cubicBezTo>
                    <a:pt x="262" y="301"/>
                    <a:pt x="261" y="308"/>
                    <a:pt x="260" y="313"/>
                  </a:cubicBezTo>
                  <a:moveTo>
                    <a:pt x="392" y="208"/>
                  </a:moveTo>
                  <a:cubicBezTo>
                    <a:pt x="387" y="212"/>
                    <a:pt x="381" y="215"/>
                    <a:pt x="375" y="219"/>
                  </a:cubicBezTo>
                  <a:cubicBezTo>
                    <a:pt x="377" y="211"/>
                    <a:pt x="377" y="202"/>
                    <a:pt x="375" y="197"/>
                  </a:cubicBezTo>
                  <a:cubicBezTo>
                    <a:pt x="371" y="188"/>
                    <a:pt x="365" y="184"/>
                    <a:pt x="359" y="181"/>
                  </a:cubicBezTo>
                  <a:cubicBezTo>
                    <a:pt x="358" y="179"/>
                    <a:pt x="358" y="178"/>
                    <a:pt x="356" y="177"/>
                  </a:cubicBezTo>
                  <a:cubicBezTo>
                    <a:pt x="341" y="171"/>
                    <a:pt x="326" y="166"/>
                    <a:pt x="311" y="160"/>
                  </a:cubicBezTo>
                  <a:cubicBezTo>
                    <a:pt x="294" y="154"/>
                    <a:pt x="279" y="143"/>
                    <a:pt x="261" y="146"/>
                  </a:cubicBezTo>
                  <a:cubicBezTo>
                    <a:pt x="244" y="148"/>
                    <a:pt x="233" y="161"/>
                    <a:pt x="222" y="173"/>
                  </a:cubicBezTo>
                  <a:cubicBezTo>
                    <a:pt x="216" y="181"/>
                    <a:pt x="209" y="189"/>
                    <a:pt x="201" y="196"/>
                  </a:cubicBezTo>
                  <a:cubicBezTo>
                    <a:pt x="198" y="199"/>
                    <a:pt x="194" y="204"/>
                    <a:pt x="190" y="205"/>
                  </a:cubicBezTo>
                  <a:cubicBezTo>
                    <a:pt x="187" y="210"/>
                    <a:pt x="183" y="210"/>
                    <a:pt x="177" y="205"/>
                  </a:cubicBezTo>
                  <a:cubicBezTo>
                    <a:pt x="167" y="205"/>
                    <a:pt x="166" y="201"/>
                    <a:pt x="172" y="194"/>
                  </a:cubicBezTo>
                  <a:cubicBezTo>
                    <a:pt x="181" y="176"/>
                    <a:pt x="192" y="159"/>
                    <a:pt x="204" y="143"/>
                  </a:cubicBezTo>
                  <a:cubicBezTo>
                    <a:pt x="216" y="126"/>
                    <a:pt x="234" y="99"/>
                    <a:pt x="257" y="99"/>
                  </a:cubicBezTo>
                  <a:cubicBezTo>
                    <a:pt x="275" y="99"/>
                    <a:pt x="290" y="106"/>
                    <a:pt x="308" y="102"/>
                  </a:cubicBezTo>
                  <a:cubicBezTo>
                    <a:pt x="313" y="101"/>
                    <a:pt x="318" y="99"/>
                    <a:pt x="323" y="95"/>
                  </a:cubicBezTo>
                  <a:cubicBezTo>
                    <a:pt x="328" y="91"/>
                    <a:pt x="331" y="85"/>
                    <a:pt x="335" y="80"/>
                  </a:cubicBezTo>
                  <a:cubicBezTo>
                    <a:pt x="336" y="82"/>
                    <a:pt x="337" y="82"/>
                    <a:pt x="339" y="82"/>
                  </a:cubicBezTo>
                  <a:cubicBezTo>
                    <a:pt x="346" y="93"/>
                    <a:pt x="356" y="103"/>
                    <a:pt x="362" y="115"/>
                  </a:cubicBezTo>
                  <a:cubicBezTo>
                    <a:pt x="366" y="122"/>
                    <a:pt x="367" y="129"/>
                    <a:pt x="371" y="136"/>
                  </a:cubicBezTo>
                  <a:cubicBezTo>
                    <a:pt x="376" y="146"/>
                    <a:pt x="383" y="154"/>
                    <a:pt x="388" y="163"/>
                  </a:cubicBezTo>
                  <a:cubicBezTo>
                    <a:pt x="391" y="171"/>
                    <a:pt x="394" y="178"/>
                    <a:pt x="399" y="185"/>
                  </a:cubicBezTo>
                  <a:cubicBezTo>
                    <a:pt x="407" y="197"/>
                    <a:pt x="403" y="201"/>
                    <a:pt x="392" y="208"/>
                  </a:cubicBezTo>
                  <a:moveTo>
                    <a:pt x="464" y="171"/>
                  </a:moveTo>
                  <a:cubicBezTo>
                    <a:pt x="461" y="176"/>
                    <a:pt x="427" y="204"/>
                    <a:pt x="426" y="204"/>
                  </a:cubicBezTo>
                  <a:cubicBezTo>
                    <a:pt x="426" y="204"/>
                    <a:pt x="423" y="198"/>
                    <a:pt x="422" y="197"/>
                  </a:cubicBezTo>
                  <a:cubicBezTo>
                    <a:pt x="422" y="197"/>
                    <a:pt x="421" y="197"/>
                    <a:pt x="421" y="196"/>
                  </a:cubicBezTo>
                  <a:cubicBezTo>
                    <a:pt x="420" y="186"/>
                    <a:pt x="410" y="178"/>
                    <a:pt x="405" y="169"/>
                  </a:cubicBezTo>
                  <a:cubicBezTo>
                    <a:pt x="395" y="151"/>
                    <a:pt x="383" y="132"/>
                    <a:pt x="374" y="113"/>
                  </a:cubicBezTo>
                  <a:cubicBezTo>
                    <a:pt x="367" y="96"/>
                    <a:pt x="351" y="84"/>
                    <a:pt x="339" y="71"/>
                  </a:cubicBezTo>
                  <a:cubicBezTo>
                    <a:pt x="339" y="70"/>
                    <a:pt x="339" y="70"/>
                    <a:pt x="338" y="69"/>
                  </a:cubicBezTo>
                  <a:cubicBezTo>
                    <a:pt x="336" y="59"/>
                    <a:pt x="342" y="55"/>
                    <a:pt x="349" y="50"/>
                  </a:cubicBezTo>
                  <a:cubicBezTo>
                    <a:pt x="362" y="39"/>
                    <a:pt x="377" y="32"/>
                    <a:pt x="392" y="23"/>
                  </a:cubicBezTo>
                  <a:cubicBezTo>
                    <a:pt x="395" y="21"/>
                    <a:pt x="399" y="18"/>
                    <a:pt x="401" y="19"/>
                  </a:cubicBezTo>
                  <a:cubicBezTo>
                    <a:pt x="403" y="20"/>
                    <a:pt x="407" y="32"/>
                    <a:pt x="408" y="34"/>
                  </a:cubicBezTo>
                  <a:cubicBezTo>
                    <a:pt x="416" y="50"/>
                    <a:pt x="421" y="67"/>
                    <a:pt x="428" y="83"/>
                  </a:cubicBezTo>
                  <a:cubicBezTo>
                    <a:pt x="436" y="99"/>
                    <a:pt x="445" y="113"/>
                    <a:pt x="451" y="129"/>
                  </a:cubicBezTo>
                  <a:cubicBezTo>
                    <a:pt x="456" y="140"/>
                    <a:pt x="471" y="160"/>
                    <a:pt x="464" y="171"/>
                  </a:cubicBezTo>
                </a:path>
              </a:pathLst>
            </a:custGeom>
            <a:grpFill/>
            <a:ln w="9525">
              <a:noFill/>
              <a:round/>
            </a:ln>
          </p:spPr>
          <p:txBody>
            <a:bodyPr vert="horz" wrap="square" lIns="91440" tIns="45720" rIns="91440" bIns="45720" numCol="1" anchor="t" anchorCtr="0" compatLnSpc="1"/>
            <a:lstStyle/>
            <a:p>
              <a:pPr algn="ctr"/>
              <a:endParaRPr lang="zh-CN" altLang="en-US" dirty="0">
                <a:solidFill>
                  <a:schemeClr val="accent2"/>
                </a:solidFill>
              </a:endParaRPr>
            </a:p>
          </p:txBody>
        </p:sp>
        <p:sp>
          <p:nvSpPr>
            <p:cNvPr id="172" name="chenying0907 243"/>
            <p:cNvSpPr/>
            <p:nvPr/>
          </p:nvSpPr>
          <p:spPr bwMode="auto">
            <a:xfrm>
              <a:off x="3349626" y="3332164"/>
              <a:ext cx="68263" cy="233363"/>
            </a:xfrm>
            <a:custGeom>
              <a:avLst/>
              <a:gdLst>
                <a:gd name="T0" fmla="*/ 31 w 32"/>
                <a:gd name="T1" fmla="*/ 0 h 109"/>
                <a:gd name="T2" fmla="*/ 29 w 32"/>
                <a:gd name="T3" fmla="*/ 1 h 109"/>
                <a:gd name="T4" fmla="*/ 28 w 32"/>
                <a:gd name="T5" fmla="*/ 1 h 109"/>
                <a:gd name="T6" fmla="*/ 12 w 32"/>
                <a:gd name="T7" fmla="*/ 64 h 109"/>
                <a:gd name="T8" fmla="*/ 5 w 32"/>
                <a:gd name="T9" fmla="*/ 88 h 109"/>
                <a:gd name="T10" fmla="*/ 1 w 32"/>
                <a:gd name="T11" fmla="*/ 108 h 109"/>
                <a:gd name="T12" fmla="*/ 2 w 32"/>
                <a:gd name="T13" fmla="*/ 109 h 109"/>
                <a:gd name="T14" fmla="*/ 7 w 32"/>
                <a:gd name="T15" fmla="*/ 94 h 109"/>
                <a:gd name="T16" fmla="*/ 13 w 32"/>
                <a:gd name="T17" fmla="*/ 69 h 109"/>
                <a:gd name="T18" fmla="*/ 21 w 32"/>
                <a:gd name="T19" fmla="*/ 37 h 109"/>
                <a:gd name="T20" fmla="*/ 26 w 32"/>
                <a:gd name="T21" fmla="*/ 19 h 109"/>
                <a:gd name="T22" fmla="*/ 31 w 32"/>
                <a:gd name="T23" fmla="*/ 2 h 109"/>
                <a:gd name="T24" fmla="*/ 31 w 32"/>
                <a:gd name="T25"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109">
                  <a:moveTo>
                    <a:pt x="31" y="0"/>
                  </a:moveTo>
                  <a:cubicBezTo>
                    <a:pt x="30" y="0"/>
                    <a:pt x="30" y="0"/>
                    <a:pt x="29" y="1"/>
                  </a:cubicBezTo>
                  <a:cubicBezTo>
                    <a:pt x="29" y="1"/>
                    <a:pt x="28" y="1"/>
                    <a:pt x="28" y="1"/>
                  </a:cubicBezTo>
                  <a:cubicBezTo>
                    <a:pt x="23" y="22"/>
                    <a:pt x="18" y="43"/>
                    <a:pt x="12" y="64"/>
                  </a:cubicBezTo>
                  <a:cubicBezTo>
                    <a:pt x="10" y="72"/>
                    <a:pt x="7" y="80"/>
                    <a:pt x="5" y="88"/>
                  </a:cubicBezTo>
                  <a:cubicBezTo>
                    <a:pt x="4" y="94"/>
                    <a:pt x="4" y="102"/>
                    <a:pt x="1" y="108"/>
                  </a:cubicBezTo>
                  <a:cubicBezTo>
                    <a:pt x="0" y="109"/>
                    <a:pt x="1" y="109"/>
                    <a:pt x="2" y="109"/>
                  </a:cubicBezTo>
                  <a:cubicBezTo>
                    <a:pt x="5" y="105"/>
                    <a:pt x="6" y="99"/>
                    <a:pt x="7" y="94"/>
                  </a:cubicBezTo>
                  <a:cubicBezTo>
                    <a:pt x="8" y="85"/>
                    <a:pt x="11" y="77"/>
                    <a:pt x="13" y="69"/>
                  </a:cubicBezTo>
                  <a:cubicBezTo>
                    <a:pt x="16" y="59"/>
                    <a:pt x="18" y="48"/>
                    <a:pt x="21" y="37"/>
                  </a:cubicBezTo>
                  <a:cubicBezTo>
                    <a:pt x="23" y="31"/>
                    <a:pt x="24" y="25"/>
                    <a:pt x="26" y="19"/>
                  </a:cubicBezTo>
                  <a:cubicBezTo>
                    <a:pt x="27" y="16"/>
                    <a:pt x="28" y="3"/>
                    <a:pt x="31" y="2"/>
                  </a:cubicBezTo>
                  <a:cubicBezTo>
                    <a:pt x="32" y="1"/>
                    <a:pt x="32" y="0"/>
                    <a:pt x="31" y="0"/>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73" name="chenying0907 244"/>
            <p:cNvSpPr/>
            <p:nvPr/>
          </p:nvSpPr>
          <p:spPr bwMode="auto">
            <a:xfrm>
              <a:off x="3378201" y="3382964"/>
              <a:ext cx="42863" cy="211138"/>
            </a:xfrm>
            <a:custGeom>
              <a:avLst/>
              <a:gdLst>
                <a:gd name="T0" fmla="*/ 17 w 20"/>
                <a:gd name="T1" fmla="*/ 2 h 98"/>
                <a:gd name="T2" fmla="*/ 2 w 20"/>
                <a:gd name="T3" fmla="*/ 97 h 98"/>
                <a:gd name="T4" fmla="*/ 4 w 20"/>
                <a:gd name="T5" fmla="*/ 97 h 98"/>
                <a:gd name="T6" fmla="*/ 11 w 20"/>
                <a:gd name="T7" fmla="*/ 46 h 98"/>
                <a:gd name="T8" fmla="*/ 20 w 20"/>
                <a:gd name="T9" fmla="*/ 2 h 98"/>
                <a:gd name="T10" fmla="*/ 17 w 20"/>
                <a:gd name="T11" fmla="*/ 2 h 98"/>
              </a:gdLst>
              <a:ahLst/>
              <a:cxnLst>
                <a:cxn ang="0">
                  <a:pos x="T0" y="T1"/>
                </a:cxn>
                <a:cxn ang="0">
                  <a:pos x="T2" y="T3"/>
                </a:cxn>
                <a:cxn ang="0">
                  <a:pos x="T4" y="T5"/>
                </a:cxn>
                <a:cxn ang="0">
                  <a:pos x="T6" y="T7"/>
                </a:cxn>
                <a:cxn ang="0">
                  <a:pos x="T8" y="T9"/>
                </a:cxn>
                <a:cxn ang="0">
                  <a:pos x="T10" y="T11"/>
                </a:cxn>
              </a:cxnLst>
              <a:rect l="0" t="0" r="r" b="b"/>
              <a:pathLst>
                <a:path w="20" h="98">
                  <a:moveTo>
                    <a:pt x="17" y="2"/>
                  </a:moveTo>
                  <a:cubicBezTo>
                    <a:pt x="13" y="34"/>
                    <a:pt x="0" y="64"/>
                    <a:pt x="2" y="97"/>
                  </a:cubicBezTo>
                  <a:cubicBezTo>
                    <a:pt x="2" y="98"/>
                    <a:pt x="4" y="98"/>
                    <a:pt x="4" y="97"/>
                  </a:cubicBezTo>
                  <a:cubicBezTo>
                    <a:pt x="6" y="80"/>
                    <a:pt x="7" y="63"/>
                    <a:pt x="11" y="46"/>
                  </a:cubicBezTo>
                  <a:cubicBezTo>
                    <a:pt x="14" y="32"/>
                    <a:pt x="18" y="17"/>
                    <a:pt x="20" y="2"/>
                  </a:cubicBezTo>
                  <a:cubicBezTo>
                    <a:pt x="20" y="0"/>
                    <a:pt x="17" y="0"/>
                    <a:pt x="17"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74" name="chenying0907 245"/>
            <p:cNvSpPr/>
            <p:nvPr/>
          </p:nvSpPr>
          <p:spPr bwMode="auto">
            <a:xfrm>
              <a:off x="3397251" y="3425826"/>
              <a:ext cx="41275" cy="171450"/>
            </a:xfrm>
            <a:custGeom>
              <a:avLst/>
              <a:gdLst>
                <a:gd name="T0" fmla="*/ 16 w 19"/>
                <a:gd name="T1" fmla="*/ 1 h 80"/>
                <a:gd name="T2" fmla="*/ 12 w 19"/>
                <a:gd name="T3" fmla="*/ 17 h 80"/>
                <a:gd name="T4" fmla="*/ 7 w 19"/>
                <a:gd name="T5" fmla="*/ 49 h 80"/>
                <a:gd name="T6" fmla="*/ 9 w 19"/>
                <a:gd name="T7" fmla="*/ 80 h 80"/>
                <a:gd name="T8" fmla="*/ 10 w 19"/>
                <a:gd name="T9" fmla="*/ 79 h 80"/>
                <a:gd name="T10" fmla="*/ 10 w 19"/>
                <a:gd name="T11" fmla="*/ 47 h 80"/>
                <a:gd name="T12" fmla="*/ 15 w 19"/>
                <a:gd name="T13" fmla="*/ 21 h 80"/>
                <a:gd name="T14" fmla="*/ 18 w 19"/>
                <a:gd name="T15" fmla="*/ 3 h 80"/>
                <a:gd name="T16" fmla="*/ 16 w 19"/>
                <a:gd name="T17" fmla="*/ 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80">
                  <a:moveTo>
                    <a:pt x="16" y="1"/>
                  </a:moveTo>
                  <a:cubicBezTo>
                    <a:pt x="11" y="5"/>
                    <a:pt x="13" y="12"/>
                    <a:pt x="12" y="17"/>
                  </a:cubicBezTo>
                  <a:cubicBezTo>
                    <a:pt x="12" y="28"/>
                    <a:pt x="8" y="38"/>
                    <a:pt x="7" y="49"/>
                  </a:cubicBezTo>
                  <a:cubicBezTo>
                    <a:pt x="5" y="56"/>
                    <a:pt x="0" y="75"/>
                    <a:pt x="9" y="80"/>
                  </a:cubicBezTo>
                  <a:cubicBezTo>
                    <a:pt x="10" y="80"/>
                    <a:pt x="10" y="80"/>
                    <a:pt x="10" y="79"/>
                  </a:cubicBezTo>
                  <a:cubicBezTo>
                    <a:pt x="4" y="70"/>
                    <a:pt x="8" y="57"/>
                    <a:pt x="10" y="47"/>
                  </a:cubicBezTo>
                  <a:cubicBezTo>
                    <a:pt x="12" y="38"/>
                    <a:pt x="14" y="30"/>
                    <a:pt x="15" y="21"/>
                  </a:cubicBezTo>
                  <a:cubicBezTo>
                    <a:pt x="16" y="15"/>
                    <a:pt x="13" y="7"/>
                    <a:pt x="18" y="3"/>
                  </a:cubicBezTo>
                  <a:cubicBezTo>
                    <a:pt x="19" y="2"/>
                    <a:pt x="17" y="0"/>
                    <a:pt x="16"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75" name="chenying0907 246"/>
            <p:cNvSpPr/>
            <p:nvPr/>
          </p:nvSpPr>
          <p:spPr bwMode="auto">
            <a:xfrm>
              <a:off x="3429001" y="3463926"/>
              <a:ext cx="25400" cy="103188"/>
            </a:xfrm>
            <a:custGeom>
              <a:avLst/>
              <a:gdLst>
                <a:gd name="T0" fmla="*/ 10 w 12"/>
                <a:gd name="T1" fmla="*/ 1 h 48"/>
                <a:gd name="T2" fmla="*/ 8 w 12"/>
                <a:gd name="T3" fmla="*/ 1 h 48"/>
                <a:gd name="T4" fmla="*/ 1 w 12"/>
                <a:gd name="T5" fmla="*/ 46 h 48"/>
                <a:gd name="T6" fmla="*/ 3 w 12"/>
                <a:gd name="T7" fmla="*/ 46 h 48"/>
                <a:gd name="T8" fmla="*/ 10 w 12"/>
                <a:gd name="T9" fmla="*/ 1 h 48"/>
              </a:gdLst>
              <a:ahLst/>
              <a:cxnLst>
                <a:cxn ang="0">
                  <a:pos x="T0" y="T1"/>
                </a:cxn>
                <a:cxn ang="0">
                  <a:pos x="T2" y="T3"/>
                </a:cxn>
                <a:cxn ang="0">
                  <a:pos x="T4" y="T5"/>
                </a:cxn>
                <a:cxn ang="0">
                  <a:pos x="T6" y="T7"/>
                </a:cxn>
                <a:cxn ang="0">
                  <a:pos x="T8" y="T9"/>
                </a:cxn>
              </a:cxnLst>
              <a:rect l="0" t="0" r="r" b="b"/>
              <a:pathLst>
                <a:path w="12" h="48">
                  <a:moveTo>
                    <a:pt x="10" y="1"/>
                  </a:moveTo>
                  <a:cubicBezTo>
                    <a:pt x="10" y="0"/>
                    <a:pt x="8" y="0"/>
                    <a:pt x="8" y="1"/>
                  </a:cubicBezTo>
                  <a:cubicBezTo>
                    <a:pt x="10" y="17"/>
                    <a:pt x="0" y="31"/>
                    <a:pt x="1" y="46"/>
                  </a:cubicBezTo>
                  <a:cubicBezTo>
                    <a:pt x="1" y="48"/>
                    <a:pt x="3" y="48"/>
                    <a:pt x="3" y="46"/>
                  </a:cubicBezTo>
                  <a:cubicBezTo>
                    <a:pt x="4" y="31"/>
                    <a:pt x="12" y="17"/>
                    <a:pt x="10"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76" name="chenying0907 247"/>
            <p:cNvSpPr/>
            <p:nvPr/>
          </p:nvSpPr>
          <p:spPr bwMode="auto">
            <a:xfrm>
              <a:off x="3459164" y="3486151"/>
              <a:ext cx="30163" cy="111125"/>
            </a:xfrm>
            <a:custGeom>
              <a:avLst/>
              <a:gdLst>
                <a:gd name="T0" fmla="*/ 5 w 14"/>
                <a:gd name="T1" fmla="*/ 51 h 52"/>
                <a:gd name="T2" fmla="*/ 14 w 14"/>
                <a:gd name="T3" fmla="*/ 2 h 52"/>
                <a:gd name="T4" fmla="*/ 12 w 14"/>
                <a:gd name="T5" fmla="*/ 1 h 52"/>
                <a:gd name="T6" fmla="*/ 4 w 14"/>
                <a:gd name="T7" fmla="*/ 30 h 52"/>
                <a:gd name="T8" fmla="*/ 2 w 14"/>
                <a:gd name="T9" fmla="*/ 51 h 52"/>
                <a:gd name="T10" fmla="*/ 3 w 14"/>
                <a:gd name="T11" fmla="*/ 52 h 52"/>
                <a:gd name="T12" fmla="*/ 5 w 14"/>
                <a:gd name="T13" fmla="*/ 52 h 52"/>
                <a:gd name="T14" fmla="*/ 5 w 14"/>
                <a:gd name="T15" fmla="*/ 51 h 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52">
                  <a:moveTo>
                    <a:pt x="5" y="51"/>
                  </a:moveTo>
                  <a:cubicBezTo>
                    <a:pt x="0" y="48"/>
                    <a:pt x="13" y="7"/>
                    <a:pt x="14" y="2"/>
                  </a:cubicBezTo>
                  <a:cubicBezTo>
                    <a:pt x="14" y="0"/>
                    <a:pt x="12" y="0"/>
                    <a:pt x="12" y="1"/>
                  </a:cubicBezTo>
                  <a:cubicBezTo>
                    <a:pt x="9" y="11"/>
                    <a:pt x="6" y="21"/>
                    <a:pt x="4" y="30"/>
                  </a:cubicBezTo>
                  <a:cubicBezTo>
                    <a:pt x="3" y="38"/>
                    <a:pt x="0" y="44"/>
                    <a:pt x="2" y="51"/>
                  </a:cubicBezTo>
                  <a:cubicBezTo>
                    <a:pt x="2" y="52"/>
                    <a:pt x="3" y="52"/>
                    <a:pt x="3" y="52"/>
                  </a:cubicBezTo>
                  <a:cubicBezTo>
                    <a:pt x="5" y="52"/>
                    <a:pt x="5" y="52"/>
                    <a:pt x="5" y="52"/>
                  </a:cubicBezTo>
                  <a:cubicBezTo>
                    <a:pt x="6" y="52"/>
                    <a:pt x="6" y="51"/>
                    <a:pt x="5" y="5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77" name="chenying0907 248"/>
            <p:cNvSpPr/>
            <p:nvPr/>
          </p:nvSpPr>
          <p:spPr bwMode="auto">
            <a:xfrm>
              <a:off x="3506789" y="3522664"/>
              <a:ext cx="17463" cy="63500"/>
            </a:xfrm>
            <a:custGeom>
              <a:avLst/>
              <a:gdLst>
                <a:gd name="T0" fmla="*/ 7 w 8"/>
                <a:gd name="T1" fmla="*/ 1 h 30"/>
                <a:gd name="T2" fmla="*/ 5 w 8"/>
                <a:gd name="T3" fmla="*/ 1 h 30"/>
                <a:gd name="T4" fmla="*/ 6 w 8"/>
                <a:gd name="T5" fmla="*/ 3 h 30"/>
                <a:gd name="T6" fmla="*/ 6 w 8"/>
                <a:gd name="T7" fmla="*/ 3 h 30"/>
                <a:gd name="T8" fmla="*/ 0 w 8"/>
                <a:gd name="T9" fmla="*/ 29 h 30"/>
                <a:gd name="T10" fmla="*/ 1 w 8"/>
                <a:gd name="T11" fmla="*/ 29 h 30"/>
                <a:gd name="T12" fmla="*/ 8 w 8"/>
                <a:gd name="T13" fmla="*/ 1 h 30"/>
                <a:gd name="T14" fmla="*/ 7 w 8"/>
                <a:gd name="T15" fmla="*/ 1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30">
                  <a:moveTo>
                    <a:pt x="7" y="1"/>
                  </a:moveTo>
                  <a:cubicBezTo>
                    <a:pt x="5" y="1"/>
                    <a:pt x="5" y="1"/>
                    <a:pt x="5" y="1"/>
                  </a:cubicBezTo>
                  <a:cubicBezTo>
                    <a:pt x="5" y="2"/>
                    <a:pt x="5" y="3"/>
                    <a:pt x="6" y="3"/>
                  </a:cubicBezTo>
                  <a:cubicBezTo>
                    <a:pt x="6" y="3"/>
                    <a:pt x="6" y="3"/>
                    <a:pt x="6" y="3"/>
                  </a:cubicBezTo>
                  <a:cubicBezTo>
                    <a:pt x="5" y="12"/>
                    <a:pt x="1" y="20"/>
                    <a:pt x="0" y="29"/>
                  </a:cubicBezTo>
                  <a:cubicBezTo>
                    <a:pt x="0" y="30"/>
                    <a:pt x="1" y="30"/>
                    <a:pt x="1" y="29"/>
                  </a:cubicBezTo>
                  <a:cubicBezTo>
                    <a:pt x="4" y="20"/>
                    <a:pt x="7" y="11"/>
                    <a:pt x="8" y="1"/>
                  </a:cubicBezTo>
                  <a:cubicBezTo>
                    <a:pt x="8" y="1"/>
                    <a:pt x="7" y="0"/>
                    <a:pt x="7"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78" name="chenying0907 249"/>
            <p:cNvSpPr/>
            <p:nvPr/>
          </p:nvSpPr>
          <p:spPr bwMode="auto">
            <a:xfrm>
              <a:off x="3556001" y="3506789"/>
              <a:ext cx="30163" cy="144463"/>
            </a:xfrm>
            <a:custGeom>
              <a:avLst/>
              <a:gdLst>
                <a:gd name="T0" fmla="*/ 12 w 14"/>
                <a:gd name="T1" fmla="*/ 1 h 67"/>
                <a:gd name="T2" fmla="*/ 6 w 14"/>
                <a:gd name="T3" fmla="*/ 17 h 67"/>
                <a:gd name="T4" fmla="*/ 4 w 14"/>
                <a:gd name="T5" fmla="*/ 32 h 67"/>
                <a:gd name="T6" fmla="*/ 4 w 14"/>
                <a:gd name="T7" fmla="*/ 67 h 67"/>
                <a:gd name="T8" fmla="*/ 6 w 14"/>
                <a:gd name="T9" fmla="*/ 66 h 67"/>
                <a:gd name="T10" fmla="*/ 4 w 14"/>
                <a:gd name="T11" fmla="*/ 52 h 67"/>
                <a:gd name="T12" fmla="*/ 6 w 14"/>
                <a:gd name="T13" fmla="*/ 34 h 67"/>
                <a:gd name="T14" fmla="*/ 9 w 14"/>
                <a:gd name="T15" fmla="*/ 16 h 67"/>
                <a:gd name="T16" fmla="*/ 13 w 14"/>
                <a:gd name="T17" fmla="*/ 2 h 67"/>
                <a:gd name="T18" fmla="*/ 12 w 14"/>
                <a:gd name="T19" fmla="*/ 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67">
                  <a:moveTo>
                    <a:pt x="12" y="1"/>
                  </a:moveTo>
                  <a:cubicBezTo>
                    <a:pt x="10" y="7"/>
                    <a:pt x="8" y="11"/>
                    <a:pt x="6" y="17"/>
                  </a:cubicBezTo>
                  <a:cubicBezTo>
                    <a:pt x="5" y="22"/>
                    <a:pt x="5" y="27"/>
                    <a:pt x="4" y="32"/>
                  </a:cubicBezTo>
                  <a:cubicBezTo>
                    <a:pt x="3" y="45"/>
                    <a:pt x="0" y="54"/>
                    <a:pt x="4" y="67"/>
                  </a:cubicBezTo>
                  <a:cubicBezTo>
                    <a:pt x="5" y="67"/>
                    <a:pt x="6" y="67"/>
                    <a:pt x="6" y="66"/>
                  </a:cubicBezTo>
                  <a:cubicBezTo>
                    <a:pt x="5" y="62"/>
                    <a:pt x="4" y="57"/>
                    <a:pt x="4" y="52"/>
                  </a:cubicBezTo>
                  <a:cubicBezTo>
                    <a:pt x="4" y="46"/>
                    <a:pt x="5" y="40"/>
                    <a:pt x="6" y="34"/>
                  </a:cubicBezTo>
                  <a:cubicBezTo>
                    <a:pt x="7" y="28"/>
                    <a:pt x="7" y="22"/>
                    <a:pt x="9" y="16"/>
                  </a:cubicBezTo>
                  <a:cubicBezTo>
                    <a:pt x="10" y="11"/>
                    <a:pt x="12" y="7"/>
                    <a:pt x="13" y="2"/>
                  </a:cubicBezTo>
                  <a:cubicBezTo>
                    <a:pt x="14" y="1"/>
                    <a:pt x="12" y="0"/>
                    <a:pt x="12"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79" name="chenying0907 250"/>
            <p:cNvSpPr/>
            <p:nvPr/>
          </p:nvSpPr>
          <p:spPr bwMode="auto">
            <a:xfrm>
              <a:off x="3590926" y="3505201"/>
              <a:ext cx="34925" cy="163513"/>
            </a:xfrm>
            <a:custGeom>
              <a:avLst/>
              <a:gdLst>
                <a:gd name="T0" fmla="*/ 6 w 16"/>
                <a:gd name="T1" fmla="*/ 48 h 76"/>
                <a:gd name="T2" fmla="*/ 15 w 16"/>
                <a:gd name="T3" fmla="*/ 3 h 76"/>
                <a:gd name="T4" fmla="*/ 13 w 16"/>
                <a:gd name="T5" fmla="*/ 2 h 76"/>
                <a:gd name="T6" fmla="*/ 2 w 16"/>
                <a:gd name="T7" fmla="*/ 55 h 76"/>
                <a:gd name="T8" fmla="*/ 6 w 16"/>
                <a:gd name="T9" fmla="*/ 76 h 76"/>
                <a:gd name="T10" fmla="*/ 7 w 16"/>
                <a:gd name="T11" fmla="*/ 74 h 76"/>
                <a:gd name="T12" fmla="*/ 6 w 16"/>
                <a:gd name="T13" fmla="*/ 48 h 76"/>
              </a:gdLst>
              <a:ahLst/>
              <a:cxnLst>
                <a:cxn ang="0">
                  <a:pos x="T0" y="T1"/>
                </a:cxn>
                <a:cxn ang="0">
                  <a:pos x="T2" y="T3"/>
                </a:cxn>
                <a:cxn ang="0">
                  <a:pos x="T4" y="T5"/>
                </a:cxn>
                <a:cxn ang="0">
                  <a:pos x="T6" y="T7"/>
                </a:cxn>
                <a:cxn ang="0">
                  <a:pos x="T8" y="T9"/>
                </a:cxn>
                <a:cxn ang="0">
                  <a:pos x="T10" y="T11"/>
                </a:cxn>
                <a:cxn ang="0">
                  <a:pos x="T12" y="T13"/>
                </a:cxn>
              </a:cxnLst>
              <a:rect l="0" t="0" r="r" b="b"/>
              <a:pathLst>
                <a:path w="16" h="76">
                  <a:moveTo>
                    <a:pt x="6" y="48"/>
                  </a:moveTo>
                  <a:cubicBezTo>
                    <a:pt x="9" y="33"/>
                    <a:pt x="13" y="18"/>
                    <a:pt x="15" y="3"/>
                  </a:cubicBezTo>
                  <a:cubicBezTo>
                    <a:pt x="16" y="1"/>
                    <a:pt x="13" y="0"/>
                    <a:pt x="13" y="2"/>
                  </a:cubicBezTo>
                  <a:cubicBezTo>
                    <a:pt x="10" y="20"/>
                    <a:pt x="4" y="37"/>
                    <a:pt x="2" y="55"/>
                  </a:cubicBezTo>
                  <a:cubicBezTo>
                    <a:pt x="2" y="59"/>
                    <a:pt x="0" y="75"/>
                    <a:pt x="6" y="76"/>
                  </a:cubicBezTo>
                  <a:cubicBezTo>
                    <a:pt x="7" y="76"/>
                    <a:pt x="8" y="75"/>
                    <a:pt x="7" y="74"/>
                  </a:cubicBezTo>
                  <a:cubicBezTo>
                    <a:pt x="2" y="71"/>
                    <a:pt x="6" y="53"/>
                    <a:pt x="6" y="48"/>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80" name="chenying0907 251"/>
            <p:cNvSpPr/>
            <p:nvPr/>
          </p:nvSpPr>
          <p:spPr bwMode="auto">
            <a:xfrm>
              <a:off x="3632201" y="3594101"/>
              <a:ext cx="12700" cy="42863"/>
            </a:xfrm>
            <a:custGeom>
              <a:avLst/>
              <a:gdLst>
                <a:gd name="T0" fmla="*/ 4 w 6"/>
                <a:gd name="T1" fmla="*/ 1 h 20"/>
                <a:gd name="T2" fmla="*/ 2 w 6"/>
                <a:gd name="T3" fmla="*/ 19 h 20"/>
                <a:gd name="T4" fmla="*/ 4 w 6"/>
                <a:gd name="T5" fmla="*/ 19 h 20"/>
                <a:gd name="T6" fmla="*/ 6 w 6"/>
                <a:gd name="T7" fmla="*/ 1 h 20"/>
                <a:gd name="T8" fmla="*/ 4 w 6"/>
                <a:gd name="T9" fmla="*/ 1 h 20"/>
              </a:gdLst>
              <a:ahLst/>
              <a:cxnLst>
                <a:cxn ang="0">
                  <a:pos x="T0" y="T1"/>
                </a:cxn>
                <a:cxn ang="0">
                  <a:pos x="T2" y="T3"/>
                </a:cxn>
                <a:cxn ang="0">
                  <a:pos x="T4" y="T5"/>
                </a:cxn>
                <a:cxn ang="0">
                  <a:pos x="T6" y="T7"/>
                </a:cxn>
                <a:cxn ang="0">
                  <a:pos x="T8" y="T9"/>
                </a:cxn>
              </a:cxnLst>
              <a:rect l="0" t="0" r="r" b="b"/>
              <a:pathLst>
                <a:path w="6" h="20">
                  <a:moveTo>
                    <a:pt x="4" y="1"/>
                  </a:moveTo>
                  <a:cubicBezTo>
                    <a:pt x="4" y="7"/>
                    <a:pt x="0" y="14"/>
                    <a:pt x="2" y="19"/>
                  </a:cubicBezTo>
                  <a:cubicBezTo>
                    <a:pt x="2" y="20"/>
                    <a:pt x="3" y="20"/>
                    <a:pt x="4" y="19"/>
                  </a:cubicBezTo>
                  <a:cubicBezTo>
                    <a:pt x="4" y="13"/>
                    <a:pt x="5" y="7"/>
                    <a:pt x="6" y="1"/>
                  </a:cubicBezTo>
                  <a:cubicBezTo>
                    <a:pt x="6" y="0"/>
                    <a:pt x="5" y="1"/>
                    <a:pt x="4"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81" name="chenying0907 252"/>
            <p:cNvSpPr/>
            <p:nvPr/>
          </p:nvSpPr>
          <p:spPr bwMode="auto">
            <a:xfrm>
              <a:off x="3962401" y="3213101"/>
              <a:ext cx="36513" cy="138113"/>
            </a:xfrm>
            <a:custGeom>
              <a:avLst/>
              <a:gdLst>
                <a:gd name="T0" fmla="*/ 15 w 17"/>
                <a:gd name="T1" fmla="*/ 1 h 64"/>
                <a:gd name="T2" fmla="*/ 12 w 17"/>
                <a:gd name="T3" fmla="*/ 17 h 64"/>
                <a:gd name="T4" fmla="*/ 8 w 17"/>
                <a:gd name="T5" fmla="*/ 34 h 64"/>
                <a:gd name="T6" fmla="*/ 5 w 17"/>
                <a:gd name="T7" fmla="*/ 49 h 64"/>
                <a:gd name="T8" fmla="*/ 1 w 17"/>
                <a:gd name="T9" fmla="*/ 63 h 64"/>
                <a:gd name="T10" fmla="*/ 1 w 17"/>
                <a:gd name="T11" fmla="*/ 64 h 64"/>
                <a:gd name="T12" fmla="*/ 9 w 17"/>
                <a:gd name="T13" fmla="*/ 36 h 64"/>
                <a:gd name="T14" fmla="*/ 14 w 17"/>
                <a:gd name="T15" fmla="*/ 15 h 64"/>
                <a:gd name="T16" fmla="*/ 17 w 17"/>
                <a:gd name="T17" fmla="*/ 1 h 64"/>
                <a:gd name="T18" fmla="*/ 15 w 17"/>
                <a:gd name="T19" fmla="*/ 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64">
                  <a:moveTo>
                    <a:pt x="15" y="1"/>
                  </a:moveTo>
                  <a:cubicBezTo>
                    <a:pt x="15" y="6"/>
                    <a:pt x="13" y="12"/>
                    <a:pt x="12" y="17"/>
                  </a:cubicBezTo>
                  <a:cubicBezTo>
                    <a:pt x="10" y="22"/>
                    <a:pt x="9" y="28"/>
                    <a:pt x="8" y="34"/>
                  </a:cubicBezTo>
                  <a:cubicBezTo>
                    <a:pt x="7" y="39"/>
                    <a:pt x="6" y="44"/>
                    <a:pt x="5" y="49"/>
                  </a:cubicBezTo>
                  <a:cubicBezTo>
                    <a:pt x="4" y="53"/>
                    <a:pt x="4" y="59"/>
                    <a:pt x="1" y="63"/>
                  </a:cubicBezTo>
                  <a:cubicBezTo>
                    <a:pt x="0" y="64"/>
                    <a:pt x="1" y="64"/>
                    <a:pt x="1" y="64"/>
                  </a:cubicBezTo>
                  <a:cubicBezTo>
                    <a:pt x="7" y="58"/>
                    <a:pt x="8" y="44"/>
                    <a:pt x="9" y="36"/>
                  </a:cubicBezTo>
                  <a:cubicBezTo>
                    <a:pt x="10" y="29"/>
                    <a:pt x="12" y="22"/>
                    <a:pt x="14" y="15"/>
                  </a:cubicBezTo>
                  <a:cubicBezTo>
                    <a:pt x="15" y="11"/>
                    <a:pt x="17" y="6"/>
                    <a:pt x="17" y="1"/>
                  </a:cubicBezTo>
                  <a:cubicBezTo>
                    <a:pt x="17" y="0"/>
                    <a:pt x="15" y="0"/>
                    <a:pt x="15"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82" name="chenying0907 253"/>
            <p:cNvSpPr/>
            <p:nvPr/>
          </p:nvSpPr>
          <p:spPr bwMode="auto">
            <a:xfrm>
              <a:off x="3984626" y="3211514"/>
              <a:ext cx="49213" cy="177800"/>
            </a:xfrm>
            <a:custGeom>
              <a:avLst/>
              <a:gdLst>
                <a:gd name="T0" fmla="*/ 20 w 23"/>
                <a:gd name="T1" fmla="*/ 1 h 83"/>
                <a:gd name="T2" fmla="*/ 14 w 23"/>
                <a:gd name="T3" fmla="*/ 25 h 83"/>
                <a:gd name="T4" fmla="*/ 8 w 23"/>
                <a:gd name="T5" fmla="*/ 49 h 83"/>
                <a:gd name="T6" fmla="*/ 4 w 23"/>
                <a:gd name="T7" fmla="*/ 66 h 83"/>
                <a:gd name="T8" fmla="*/ 1 w 23"/>
                <a:gd name="T9" fmla="*/ 81 h 83"/>
                <a:gd name="T10" fmla="*/ 1 w 23"/>
                <a:gd name="T11" fmla="*/ 83 h 83"/>
                <a:gd name="T12" fmla="*/ 9 w 23"/>
                <a:gd name="T13" fmla="*/ 57 h 83"/>
                <a:gd name="T14" fmla="*/ 15 w 23"/>
                <a:gd name="T15" fmla="*/ 36 h 83"/>
                <a:gd name="T16" fmla="*/ 18 w 23"/>
                <a:gd name="T17" fmla="*/ 22 h 83"/>
                <a:gd name="T18" fmla="*/ 22 w 23"/>
                <a:gd name="T19" fmla="*/ 3 h 83"/>
                <a:gd name="T20" fmla="*/ 20 w 23"/>
                <a:gd name="T21" fmla="*/ 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83">
                  <a:moveTo>
                    <a:pt x="20" y="1"/>
                  </a:moveTo>
                  <a:cubicBezTo>
                    <a:pt x="15" y="8"/>
                    <a:pt x="16" y="17"/>
                    <a:pt x="14" y="25"/>
                  </a:cubicBezTo>
                  <a:cubicBezTo>
                    <a:pt x="12" y="33"/>
                    <a:pt x="9" y="41"/>
                    <a:pt x="8" y="49"/>
                  </a:cubicBezTo>
                  <a:cubicBezTo>
                    <a:pt x="6" y="55"/>
                    <a:pt x="5" y="61"/>
                    <a:pt x="4" y="66"/>
                  </a:cubicBezTo>
                  <a:cubicBezTo>
                    <a:pt x="4" y="69"/>
                    <a:pt x="3" y="80"/>
                    <a:pt x="1" y="81"/>
                  </a:cubicBezTo>
                  <a:cubicBezTo>
                    <a:pt x="0" y="82"/>
                    <a:pt x="0" y="83"/>
                    <a:pt x="1" y="83"/>
                  </a:cubicBezTo>
                  <a:cubicBezTo>
                    <a:pt x="7" y="81"/>
                    <a:pt x="9" y="62"/>
                    <a:pt x="9" y="57"/>
                  </a:cubicBezTo>
                  <a:cubicBezTo>
                    <a:pt x="11" y="50"/>
                    <a:pt x="13" y="43"/>
                    <a:pt x="15" y="36"/>
                  </a:cubicBezTo>
                  <a:cubicBezTo>
                    <a:pt x="16" y="31"/>
                    <a:pt x="17" y="27"/>
                    <a:pt x="18" y="22"/>
                  </a:cubicBezTo>
                  <a:cubicBezTo>
                    <a:pt x="19" y="15"/>
                    <a:pt x="18" y="9"/>
                    <a:pt x="22" y="3"/>
                  </a:cubicBezTo>
                  <a:cubicBezTo>
                    <a:pt x="23" y="1"/>
                    <a:pt x="21" y="0"/>
                    <a:pt x="20"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83" name="chenying0907 254"/>
            <p:cNvSpPr/>
            <p:nvPr/>
          </p:nvSpPr>
          <p:spPr bwMode="auto">
            <a:xfrm>
              <a:off x="3952876" y="3243264"/>
              <a:ext cx="103188" cy="268288"/>
            </a:xfrm>
            <a:custGeom>
              <a:avLst/>
              <a:gdLst>
                <a:gd name="T0" fmla="*/ 36 w 48"/>
                <a:gd name="T1" fmla="*/ 43 h 125"/>
                <a:gd name="T2" fmla="*/ 47 w 48"/>
                <a:gd name="T3" fmla="*/ 2 h 125"/>
                <a:gd name="T4" fmla="*/ 45 w 48"/>
                <a:gd name="T5" fmla="*/ 2 h 125"/>
                <a:gd name="T6" fmla="*/ 32 w 48"/>
                <a:gd name="T7" fmla="*/ 46 h 125"/>
                <a:gd name="T8" fmla="*/ 26 w 48"/>
                <a:gd name="T9" fmla="*/ 69 h 125"/>
                <a:gd name="T10" fmla="*/ 24 w 48"/>
                <a:gd name="T11" fmla="*/ 73 h 125"/>
                <a:gd name="T12" fmla="*/ 15 w 48"/>
                <a:gd name="T13" fmla="*/ 95 h 125"/>
                <a:gd name="T14" fmla="*/ 11 w 48"/>
                <a:gd name="T15" fmla="*/ 106 h 125"/>
                <a:gd name="T16" fmla="*/ 2 w 48"/>
                <a:gd name="T17" fmla="*/ 122 h 125"/>
                <a:gd name="T18" fmla="*/ 0 w 48"/>
                <a:gd name="T19" fmla="*/ 122 h 125"/>
                <a:gd name="T20" fmla="*/ 1 w 48"/>
                <a:gd name="T21" fmla="*/ 124 h 125"/>
                <a:gd name="T22" fmla="*/ 2 w 48"/>
                <a:gd name="T23" fmla="*/ 124 h 125"/>
                <a:gd name="T24" fmla="*/ 17 w 48"/>
                <a:gd name="T25" fmla="*/ 96 h 125"/>
                <a:gd name="T26" fmla="*/ 25 w 48"/>
                <a:gd name="T27" fmla="*/ 77 h 125"/>
                <a:gd name="T28" fmla="*/ 25 w 48"/>
                <a:gd name="T29" fmla="*/ 87 h 125"/>
                <a:gd name="T30" fmla="*/ 27 w 48"/>
                <a:gd name="T31" fmla="*/ 87 h 125"/>
                <a:gd name="T32" fmla="*/ 31 w 48"/>
                <a:gd name="T33" fmla="*/ 65 h 125"/>
                <a:gd name="T34" fmla="*/ 32 w 48"/>
                <a:gd name="T35" fmla="*/ 60 h 125"/>
                <a:gd name="T36" fmla="*/ 36 w 48"/>
                <a:gd name="T37" fmla="*/ 4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 h="125">
                  <a:moveTo>
                    <a:pt x="36" y="43"/>
                  </a:moveTo>
                  <a:cubicBezTo>
                    <a:pt x="40" y="29"/>
                    <a:pt x="46" y="16"/>
                    <a:pt x="47" y="2"/>
                  </a:cubicBezTo>
                  <a:cubicBezTo>
                    <a:pt x="48" y="0"/>
                    <a:pt x="45" y="0"/>
                    <a:pt x="45" y="2"/>
                  </a:cubicBezTo>
                  <a:cubicBezTo>
                    <a:pt x="43" y="17"/>
                    <a:pt x="36" y="32"/>
                    <a:pt x="32" y="46"/>
                  </a:cubicBezTo>
                  <a:cubicBezTo>
                    <a:pt x="30" y="53"/>
                    <a:pt x="28" y="61"/>
                    <a:pt x="26" y="69"/>
                  </a:cubicBezTo>
                  <a:cubicBezTo>
                    <a:pt x="25" y="70"/>
                    <a:pt x="24" y="72"/>
                    <a:pt x="24" y="73"/>
                  </a:cubicBezTo>
                  <a:cubicBezTo>
                    <a:pt x="21" y="81"/>
                    <a:pt x="18" y="88"/>
                    <a:pt x="15" y="95"/>
                  </a:cubicBezTo>
                  <a:cubicBezTo>
                    <a:pt x="13" y="99"/>
                    <a:pt x="12" y="103"/>
                    <a:pt x="11" y="106"/>
                  </a:cubicBezTo>
                  <a:cubicBezTo>
                    <a:pt x="10" y="108"/>
                    <a:pt x="2" y="124"/>
                    <a:pt x="2" y="122"/>
                  </a:cubicBezTo>
                  <a:cubicBezTo>
                    <a:pt x="1" y="121"/>
                    <a:pt x="0" y="121"/>
                    <a:pt x="0" y="122"/>
                  </a:cubicBezTo>
                  <a:cubicBezTo>
                    <a:pt x="1" y="124"/>
                    <a:pt x="1" y="124"/>
                    <a:pt x="1" y="124"/>
                  </a:cubicBezTo>
                  <a:cubicBezTo>
                    <a:pt x="1" y="124"/>
                    <a:pt x="1" y="125"/>
                    <a:pt x="2" y="124"/>
                  </a:cubicBezTo>
                  <a:cubicBezTo>
                    <a:pt x="12" y="119"/>
                    <a:pt x="13" y="106"/>
                    <a:pt x="17" y="96"/>
                  </a:cubicBezTo>
                  <a:cubicBezTo>
                    <a:pt x="20" y="90"/>
                    <a:pt x="22" y="84"/>
                    <a:pt x="25" y="77"/>
                  </a:cubicBezTo>
                  <a:cubicBezTo>
                    <a:pt x="24" y="81"/>
                    <a:pt x="24" y="84"/>
                    <a:pt x="25" y="87"/>
                  </a:cubicBezTo>
                  <a:cubicBezTo>
                    <a:pt x="25" y="88"/>
                    <a:pt x="27" y="89"/>
                    <a:pt x="27" y="87"/>
                  </a:cubicBezTo>
                  <a:cubicBezTo>
                    <a:pt x="29" y="80"/>
                    <a:pt x="30" y="72"/>
                    <a:pt x="31" y="65"/>
                  </a:cubicBezTo>
                  <a:cubicBezTo>
                    <a:pt x="32" y="63"/>
                    <a:pt x="32" y="62"/>
                    <a:pt x="32" y="60"/>
                  </a:cubicBezTo>
                  <a:cubicBezTo>
                    <a:pt x="33" y="54"/>
                    <a:pt x="35" y="48"/>
                    <a:pt x="36" y="43"/>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84" name="chenying0907 255"/>
            <p:cNvSpPr/>
            <p:nvPr/>
          </p:nvSpPr>
          <p:spPr bwMode="auto">
            <a:xfrm>
              <a:off x="4008439" y="3260726"/>
              <a:ext cx="66675" cy="200025"/>
            </a:xfrm>
            <a:custGeom>
              <a:avLst/>
              <a:gdLst>
                <a:gd name="T0" fmla="*/ 29 w 31"/>
                <a:gd name="T1" fmla="*/ 1 h 93"/>
                <a:gd name="T2" fmla="*/ 12 w 31"/>
                <a:gd name="T3" fmla="*/ 51 h 93"/>
                <a:gd name="T4" fmla="*/ 1 w 31"/>
                <a:gd name="T5" fmla="*/ 92 h 93"/>
                <a:gd name="T6" fmla="*/ 4 w 31"/>
                <a:gd name="T7" fmla="*/ 92 h 93"/>
                <a:gd name="T8" fmla="*/ 16 w 31"/>
                <a:gd name="T9" fmla="*/ 49 h 93"/>
                <a:gd name="T10" fmla="*/ 31 w 31"/>
                <a:gd name="T11" fmla="*/ 2 h 93"/>
                <a:gd name="T12" fmla="*/ 29 w 31"/>
                <a:gd name="T13" fmla="*/ 1 h 93"/>
              </a:gdLst>
              <a:ahLst/>
              <a:cxnLst>
                <a:cxn ang="0">
                  <a:pos x="T0" y="T1"/>
                </a:cxn>
                <a:cxn ang="0">
                  <a:pos x="T2" y="T3"/>
                </a:cxn>
                <a:cxn ang="0">
                  <a:pos x="T4" y="T5"/>
                </a:cxn>
                <a:cxn ang="0">
                  <a:pos x="T6" y="T7"/>
                </a:cxn>
                <a:cxn ang="0">
                  <a:pos x="T8" y="T9"/>
                </a:cxn>
                <a:cxn ang="0">
                  <a:pos x="T10" y="T11"/>
                </a:cxn>
                <a:cxn ang="0">
                  <a:pos x="T12" y="T13"/>
                </a:cxn>
              </a:cxnLst>
              <a:rect l="0" t="0" r="r" b="b"/>
              <a:pathLst>
                <a:path w="31" h="93">
                  <a:moveTo>
                    <a:pt x="29" y="1"/>
                  </a:moveTo>
                  <a:cubicBezTo>
                    <a:pt x="25" y="19"/>
                    <a:pt x="17" y="34"/>
                    <a:pt x="12" y="51"/>
                  </a:cubicBezTo>
                  <a:cubicBezTo>
                    <a:pt x="8" y="63"/>
                    <a:pt x="0" y="79"/>
                    <a:pt x="1" y="92"/>
                  </a:cubicBezTo>
                  <a:cubicBezTo>
                    <a:pt x="2" y="93"/>
                    <a:pt x="3" y="93"/>
                    <a:pt x="4" y="92"/>
                  </a:cubicBezTo>
                  <a:cubicBezTo>
                    <a:pt x="6" y="77"/>
                    <a:pt x="11" y="62"/>
                    <a:pt x="16" y="49"/>
                  </a:cubicBezTo>
                  <a:cubicBezTo>
                    <a:pt x="21" y="33"/>
                    <a:pt x="29" y="18"/>
                    <a:pt x="31" y="2"/>
                  </a:cubicBezTo>
                  <a:cubicBezTo>
                    <a:pt x="31" y="0"/>
                    <a:pt x="29" y="0"/>
                    <a:pt x="29"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85" name="chenying0907 256"/>
            <p:cNvSpPr/>
            <p:nvPr/>
          </p:nvSpPr>
          <p:spPr bwMode="auto">
            <a:xfrm>
              <a:off x="4032251" y="3308351"/>
              <a:ext cx="71438" cy="171450"/>
            </a:xfrm>
            <a:custGeom>
              <a:avLst/>
              <a:gdLst>
                <a:gd name="T0" fmla="*/ 30 w 33"/>
                <a:gd name="T1" fmla="*/ 2 h 80"/>
                <a:gd name="T2" fmla="*/ 12 w 33"/>
                <a:gd name="T3" fmla="*/ 50 h 80"/>
                <a:gd name="T4" fmla="*/ 1 w 33"/>
                <a:gd name="T5" fmla="*/ 79 h 80"/>
                <a:gd name="T6" fmla="*/ 2 w 33"/>
                <a:gd name="T7" fmla="*/ 80 h 80"/>
                <a:gd name="T8" fmla="*/ 13 w 33"/>
                <a:gd name="T9" fmla="*/ 58 h 80"/>
                <a:gd name="T10" fmla="*/ 33 w 33"/>
                <a:gd name="T11" fmla="*/ 2 h 80"/>
                <a:gd name="T12" fmla="*/ 30 w 33"/>
                <a:gd name="T13" fmla="*/ 2 h 80"/>
              </a:gdLst>
              <a:ahLst/>
              <a:cxnLst>
                <a:cxn ang="0">
                  <a:pos x="T0" y="T1"/>
                </a:cxn>
                <a:cxn ang="0">
                  <a:pos x="T2" y="T3"/>
                </a:cxn>
                <a:cxn ang="0">
                  <a:pos x="T4" y="T5"/>
                </a:cxn>
                <a:cxn ang="0">
                  <a:pos x="T6" y="T7"/>
                </a:cxn>
                <a:cxn ang="0">
                  <a:pos x="T8" y="T9"/>
                </a:cxn>
                <a:cxn ang="0">
                  <a:pos x="T10" y="T11"/>
                </a:cxn>
                <a:cxn ang="0">
                  <a:pos x="T12" y="T13"/>
                </a:cxn>
              </a:cxnLst>
              <a:rect l="0" t="0" r="r" b="b"/>
              <a:pathLst>
                <a:path w="33" h="80">
                  <a:moveTo>
                    <a:pt x="30" y="2"/>
                  </a:moveTo>
                  <a:cubicBezTo>
                    <a:pt x="24" y="17"/>
                    <a:pt x="18" y="33"/>
                    <a:pt x="12" y="50"/>
                  </a:cubicBezTo>
                  <a:cubicBezTo>
                    <a:pt x="10" y="57"/>
                    <a:pt x="8" y="75"/>
                    <a:pt x="1" y="79"/>
                  </a:cubicBezTo>
                  <a:cubicBezTo>
                    <a:pt x="0" y="79"/>
                    <a:pt x="1" y="80"/>
                    <a:pt x="2" y="80"/>
                  </a:cubicBezTo>
                  <a:cubicBezTo>
                    <a:pt x="10" y="78"/>
                    <a:pt x="11" y="65"/>
                    <a:pt x="13" y="58"/>
                  </a:cubicBezTo>
                  <a:cubicBezTo>
                    <a:pt x="18" y="39"/>
                    <a:pt x="26" y="21"/>
                    <a:pt x="33" y="2"/>
                  </a:cubicBezTo>
                  <a:cubicBezTo>
                    <a:pt x="33" y="1"/>
                    <a:pt x="31" y="0"/>
                    <a:pt x="30"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86" name="chenying0907 257"/>
            <p:cNvSpPr/>
            <p:nvPr/>
          </p:nvSpPr>
          <p:spPr bwMode="auto">
            <a:xfrm>
              <a:off x="3911601" y="3362326"/>
              <a:ext cx="73025" cy="155575"/>
            </a:xfrm>
            <a:custGeom>
              <a:avLst/>
              <a:gdLst>
                <a:gd name="T0" fmla="*/ 31 w 34"/>
                <a:gd name="T1" fmla="*/ 1 h 73"/>
                <a:gd name="T2" fmla="*/ 14 w 34"/>
                <a:gd name="T3" fmla="*/ 39 h 73"/>
                <a:gd name="T4" fmla="*/ 8 w 34"/>
                <a:gd name="T5" fmla="*/ 54 h 73"/>
                <a:gd name="T6" fmla="*/ 1 w 34"/>
                <a:gd name="T7" fmla="*/ 70 h 73"/>
                <a:gd name="T8" fmla="*/ 1 w 34"/>
                <a:gd name="T9" fmla="*/ 70 h 73"/>
                <a:gd name="T10" fmla="*/ 3 w 34"/>
                <a:gd name="T11" fmla="*/ 72 h 73"/>
                <a:gd name="T12" fmla="*/ 14 w 34"/>
                <a:gd name="T13" fmla="*/ 47 h 73"/>
                <a:gd name="T14" fmla="*/ 34 w 34"/>
                <a:gd name="T15" fmla="*/ 2 h 73"/>
                <a:gd name="T16" fmla="*/ 31 w 34"/>
                <a:gd name="T17" fmla="*/ 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3">
                  <a:moveTo>
                    <a:pt x="31" y="1"/>
                  </a:moveTo>
                  <a:cubicBezTo>
                    <a:pt x="26" y="14"/>
                    <a:pt x="19" y="26"/>
                    <a:pt x="14" y="39"/>
                  </a:cubicBezTo>
                  <a:cubicBezTo>
                    <a:pt x="12" y="44"/>
                    <a:pt x="10" y="49"/>
                    <a:pt x="8" y="54"/>
                  </a:cubicBezTo>
                  <a:cubicBezTo>
                    <a:pt x="6" y="60"/>
                    <a:pt x="6" y="66"/>
                    <a:pt x="1" y="70"/>
                  </a:cubicBezTo>
                  <a:cubicBezTo>
                    <a:pt x="1" y="70"/>
                    <a:pt x="1" y="70"/>
                    <a:pt x="1" y="70"/>
                  </a:cubicBezTo>
                  <a:cubicBezTo>
                    <a:pt x="0" y="71"/>
                    <a:pt x="2" y="73"/>
                    <a:pt x="3" y="72"/>
                  </a:cubicBezTo>
                  <a:cubicBezTo>
                    <a:pt x="11" y="67"/>
                    <a:pt x="11" y="55"/>
                    <a:pt x="14" y="47"/>
                  </a:cubicBezTo>
                  <a:cubicBezTo>
                    <a:pt x="20" y="31"/>
                    <a:pt x="28" y="17"/>
                    <a:pt x="34" y="2"/>
                  </a:cubicBezTo>
                  <a:cubicBezTo>
                    <a:pt x="34" y="1"/>
                    <a:pt x="32" y="0"/>
                    <a:pt x="31"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87" name="chenying0907 258"/>
            <p:cNvSpPr/>
            <p:nvPr/>
          </p:nvSpPr>
          <p:spPr bwMode="auto">
            <a:xfrm>
              <a:off x="3913189" y="3425826"/>
              <a:ext cx="17463" cy="23813"/>
            </a:xfrm>
            <a:custGeom>
              <a:avLst/>
              <a:gdLst>
                <a:gd name="T0" fmla="*/ 5 w 8"/>
                <a:gd name="T1" fmla="*/ 2 h 11"/>
                <a:gd name="T2" fmla="*/ 1 w 8"/>
                <a:gd name="T3" fmla="*/ 9 h 11"/>
                <a:gd name="T4" fmla="*/ 2 w 8"/>
                <a:gd name="T5" fmla="*/ 10 h 11"/>
                <a:gd name="T6" fmla="*/ 8 w 8"/>
                <a:gd name="T7" fmla="*/ 2 h 11"/>
                <a:gd name="T8" fmla="*/ 5 w 8"/>
                <a:gd name="T9" fmla="*/ 2 h 11"/>
              </a:gdLst>
              <a:ahLst/>
              <a:cxnLst>
                <a:cxn ang="0">
                  <a:pos x="T0" y="T1"/>
                </a:cxn>
                <a:cxn ang="0">
                  <a:pos x="T2" y="T3"/>
                </a:cxn>
                <a:cxn ang="0">
                  <a:pos x="T4" y="T5"/>
                </a:cxn>
                <a:cxn ang="0">
                  <a:pos x="T6" y="T7"/>
                </a:cxn>
                <a:cxn ang="0">
                  <a:pos x="T8" y="T9"/>
                </a:cxn>
              </a:cxnLst>
              <a:rect l="0" t="0" r="r" b="b"/>
              <a:pathLst>
                <a:path w="8" h="11">
                  <a:moveTo>
                    <a:pt x="5" y="2"/>
                  </a:moveTo>
                  <a:cubicBezTo>
                    <a:pt x="5" y="4"/>
                    <a:pt x="3" y="7"/>
                    <a:pt x="1" y="9"/>
                  </a:cubicBezTo>
                  <a:cubicBezTo>
                    <a:pt x="0" y="9"/>
                    <a:pt x="1" y="11"/>
                    <a:pt x="2" y="10"/>
                  </a:cubicBezTo>
                  <a:cubicBezTo>
                    <a:pt x="5" y="8"/>
                    <a:pt x="7" y="6"/>
                    <a:pt x="8" y="2"/>
                  </a:cubicBezTo>
                  <a:cubicBezTo>
                    <a:pt x="8" y="1"/>
                    <a:pt x="6" y="0"/>
                    <a:pt x="5"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88" name="chenying0907 259"/>
            <p:cNvSpPr/>
            <p:nvPr/>
          </p:nvSpPr>
          <p:spPr bwMode="auto">
            <a:xfrm>
              <a:off x="3186114" y="3292476"/>
              <a:ext cx="55563" cy="250825"/>
            </a:xfrm>
            <a:custGeom>
              <a:avLst/>
              <a:gdLst>
                <a:gd name="T0" fmla="*/ 24 w 26"/>
                <a:gd name="T1" fmla="*/ 1 h 117"/>
                <a:gd name="T2" fmla="*/ 19 w 26"/>
                <a:gd name="T3" fmla="*/ 16 h 117"/>
                <a:gd name="T4" fmla="*/ 15 w 26"/>
                <a:gd name="T5" fmla="*/ 32 h 117"/>
                <a:gd name="T6" fmla="*/ 7 w 26"/>
                <a:gd name="T7" fmla="*/ 68 h 117"/>
                <a:gd name="T8" fmla="*/ 3 w 26"/>
                <a:gd name="T9" fmla="*/ 102 h 117"/>
                <a:gd name="T10" fmla="*/ 4 w 26"/>
                <a:gd name="T11" fmla="*/ 117 h 117"/>
                <a:gd name="T12" fmla="*/ 5 w 26"/>
                <a:gd name="T13" fmla="*/ 116 h 117"/>
                <a:gd name="T14" fmla="*/ 7 w 26"/>
                <a:gd name="T15" fmla="*/ 93 h 117"/>
                <a:gd name="T16" fmla="*/ 13 w 26"/>
                <a:gd name="T17" fmla="*/ 57 h 117"/>
                <a:gd name="T18" fmla="*/ 19 w 26"/>
                <a:gd name="T19" fmla="*/ 25 h 117"/>
                <a:gd name="T20" fmla="*/ 24 w 26"/>
                <a:gd name="T21" fmla="*/ 9 h 117"/>
                <a:gd name="T22" fmla="*/ 26 w 26"/>
                <a:gd name="T23" fmla="*/ 1 h 117"/>
                <a:gd name="T24" fmla="*/ 24 w 26"/>
                <a:gd name="T25"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17">
                  <a:moveTo>
                    <a:pt x="24" y="1"/>
                  </a:moveTo>
                  <a:cubicBezTo>
                    <a:pt x="24" y="6"/>
                    <a:pt x="20" y="12"/>
                    <a:pt x="19" y="16"/>
                  </a:cubicBezTo>
                  <a:cubicBezTo>
                    <a:pt x="17" y="21"/>
                    <a:pt x="16" y="27"/>
                    <a:pt x="15" y="32"/>
                  </a:cubicBezTo>
                  <a:cubicBezTo>
                    <a:pt x="13" y="44"/>
                    <a:pt x="10" y="56"/>
                    <a:pt x="7" y="68"/>
                  </a:cubicBezTo>
                  <a:cubicBezTo>
                    <a:pt x="5" y="79"/>
                    <a:pt x="5" y="91"/>
                    <a:pt x="3" y="102"/>
                  </a:cubicBezTo>
                  <a:cubicBezTo>
                    <a:pt x="2" y="108"/>
                    <a:pt x="0" y="112"/>
                    <a:pt x="4" y="117"/>
                  </a:cubicBezTo>
                  <a:cubicBezTo>
                    <a:pt x="5" y="117"/>
                    <a:pt x="6" y="117"/>
                    <a:pt x="5" y="116"/>
                  </a:cubicBezTo>
                  <a:cubicBezTo>
                    <a:pt x="3" y="109"/>
                    <a:pt x="6" y="101"/>
                    <a:pt x="7" y="93"/>
                  </a:cubicBezTo>
                  <a:cubicBezTo>
                    <a:pt x="8" y="81"/>
                    <a:pt x="10" y="69"/>
                    <a:pt x="13" y="57"/>
                  </a:cubicBezTo>
                  <a:cubicBezTo>
                    <a:pt x="15" y="46"/>
                    <a:pt x="17" y="36"/>
                    <a:pt x="19" y="25"/>
                  </a:cubicBezTo>
                  <a:cubicBezTo>
                    <a:pt x="20" y="20"/>
                    <a:pt x="21" y="14"/>
                    <a:pt x="24" y="9"/>
                  </a:cubicBezTo>
                  <a:cubicBezTo>
                    <a:pt x="25" y="6"/>
                    <a:pt x="26" y="5"/>
                    <a:pt x="26" y="1"/>
                  </a:cubicBezTo>
                  <a:cubicBezTo>
                    <a:pt x="26" y="0"/>
                    <a:pt x="24" y="0"/>
                    <a:pt x="24"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89" name="chenying0907 260"/>
            <p:cNvSpPr/>
            <p:nvPr/>
          </p:nvSpPr>
          <p:spPr bwMode="auto">
            <a:xfrm>
              <a:off x="3217864" y="3308351"/>
              <a:ext cx="52388" cy="231775"/>
            </a:xfrm>
            <a:custGeom>
              <a:avLst/>
              <a:gdLst>
                <a:gd name="T0" fmla="*/ 21 w 24"/>
                <a:gd name="T1" fmla="*/ 2 h 108"/>
                <a:gd name="T2" fmla="*/ 10 w 24"/>
                <a:gd name="T3" fmla="*/ 58 h 108"/>
                <a:gd name="T4" fmla="*/ 2 w 24"/>
                <a:gd name="T5" fmla="*/ 107 h 108"/>
                <a:gd name="T6" fmla="*/ 3 w 24"/>
                <a:gd name="T7" fmla="*/ 107 h 108"/>
                <a:gd name="T8" fmla="*/ 14 w 24"/>
                <a:gd name="T9" fmla="*/ 54 h 108"/>
                <a:gd name="T10" fmla="*/ 24 w 24"/>
                <a:gd name="T11" fmla="*/ 2 h 108"/>
                <a:gd name="T12" fmla="*/ 21 w 24"/>
                <a:gd name="T13" fmla="*/ 2 h 108"/>
              </a:gdLst>
              <a:ahLst/>
              <a:cxnLst>
                <a:cxn ang="0">
                  <a:pos x="T0" y="T1"/>
                </a:cxn>
                <a:cxn ang="0">
                  <a:pos x="T2" y="T3"/>
                </a:cxn>
                <a:cxn ang="0">
                  <a:pos x="T4" y="T5"/>
                </a:cxn>
                <a:cxn ang="0">
                  <a:pos x="T6" y="T7"/>
                </a:cxn>
                <a:cxn ang="0">
                  <a:pos x="T8" y="T9"/>
                </a:cxn>
                <a:cxn ang="0">
                  <a:pos x="T10" y="T11"/>
                </a:cxn>
                <a:cxn ang="0">
                  <a:pos x="T12" y="T13"/>
                </a:cxn>
              </a:cxnLst>
              <a:rect l="0" t="0" r="r" b="b"/>
              <a:pathLst>
                <a:path w="24" h="108">
                  <a:moveTo>
                    <a:pt x="21" y="2"/>
                  </a:moveTo>
                  <a:cubicBezTo>
                    <a:pt x="19" y="21"/>
                    <a:pt x="13" y="39"/>
                    <a:pt x="10" y="58"/>
                  </a:cubicBezTo>
                  <a:cubicBezTo>
                    <a:pt x="6" y="74"/>
                    <a:pt x="0" y="91"/>
                    <a:pt x="2" y="107"/>
                  </a:cubicBezTo>
                  <a:cubicBezTo>
                    <a:pt x="2" y="108"/>
                    <a:pt x="3" y="108"/>
                    <a:pt x="3" y="107"/>
                  </a:cubicBezTo>
                  <a:cubicBezTo>
                    <a:pt x="6" y="89"/>
                    <a:pt x="10" y="71"/>
                    <a:pt x="14" y="54"/>
                  </a:cubicBezTo>
                  <a:cubicBezTo>
                    <a:pt x="18" y="37"/>
                    <a:pt x="23" y="20"/>
                    <a:pt x="24" y="2"/>
                  </a:cubicBezTo>
                  <a:cubicBezTo>
                    <a:pt x="24" y="0"/>
                    <a:pt x="21" y="0"/>
                    <a:pt x="21"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90" name="chenying0907 261"/>
            <p:cNvSpPr/>
            <p:nvPr/>
          </p:nvSpPr>
          <p:spPr bwMode="auto">
            <a:xfrm>
              <a:off x="3241676" y="3344864"/>
              <a:ext cx="46038" cy="215900"/>
            </a:xfrm>
            <a:custGeom>
              <a:avLst/>
              <a:gdLst>
                <a:gd name="T0" fmla="*/ 17 w 21"/>
                <a:gd name="T1" fmla="*/ 2 h 101"/>
                <a:gd name="T2" fmla="*/ 4 w 21"/>
                <a:gd name="T3" fmla="*/ 58 h 101"/>
                <a:gd name="T4" fmla="*/ 1 w 21"/>
                <a:gd name="T5" fmla="*/ 82 h 101"/>
                <a:gd name="T6" fmla="*/ 3 w 21"/>
                <a:gd name="T7" fmla="*/ 100 h 101"/>
                <a:gd name="T8" fmla="*/ 4 w 21"/>
                <a:gd name="T9" fmla="*/ 100 h 101"/>
                <a:gd name="T10" fmla="*/ 5 w 21"/>
                <a:gd name="T11" fmla="*/ 73 h 101"/>
                <a:gd name="T12" fmla="*/ 8 w 21"/>
                <a:gd name="T13" fmla="*/ 50 h 101"/>
                <a:gd name="T14" fmla="*/ 20 w 21"/>
                <a:gd name="T15" fmla="*/ 3 h 101"/>
                <a:gd name="T16" fmla="*/ 17 w 21"/>
                <a:gd name="T17" fmla="*/ 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01">
                  <a:moveTo>
                    <a:pt x="17" y="2"/>
                  </a:moveTo>
                  <a:cubicBezTo>
                    <a:pt x="14" y="21"/>
                    <a:pt x="7" y="39"/>
                    <a:pt x="4" y="58"/>
                  </a:cubicBezTo>
                  <a:cubicBezTo>
                    <a:pt x="2" y="66"/>
                    <a:pt x="2" y="74"/>
                    <a:pt x="1" y="82"/>
                  </a:cubicBezTo>
                  <a:cubicBezTo>
                    <a:pt x="0" y="88"/>
                    <a:pt x="0" y="94"/>
                    <a:pt x="3" y="100"/>
                  </a:cubicBezTo>
                  <a:cubicBezTo>
                    <a:pt x="4" y="101"/>
                    <a:pt x="4" y="100"/>
                    <a:pt x="4" y="100"/>
                  </a:cubicBezTo>
                  <a:cubicBezTo>
                    <a:pt x="1" y="91"/>
                    <a:pt x="4" y="82"/>
                    <a:pt x="5" y="73"/>
                  </a:cubicBezTo>
                  <a:cubicBezTo>
                    <a:pt x="6" y="65"/>
                    <a:pt x="7" y="58"/>
                    <a:pt x="8" y="50"/>
                  </a:cubicBezTo>
                  <a:cubicBezTo>
                    <a:pt x="12" y="35"/>
                    <a:pt x="17" y="19"/>
                    <a:pt x="20" y="3"/>
                  </a:cubicBezTo>
                  <a:cubicBezTo>
                    <a:pt x="21" y="1"/>
                    <a:pt x="18" y="0"/>
                    <a:pt x="17"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91" name="chenying0907 262"/>
            <p:cNvSpPr/>
            <p:nvPr/>
          </p:nvSpPr>
          <p:spPr bwMode="auto">
            <a:xfrm>
              <a:off x="3287714" y="3387726"/>
              <a:ext cx="42863" cy="179388"/>
            </a:xfrm>
            <a:custGeom>
              <a:avLst/>
              <a:gdLst>
                <a:gd name="T0" fmla="*/ 16 w 20"/>
                <a:gd name="T1" fmla="*/ 2 h 84"/>
                <a:gd name="T2" fmla="*/ 7 w 20"/>
                <a:gd name="T3" fmla="*/ 39 h 84"/>
                <a:gd name="T4" fmla="*/ 2 w 20"/>
                <a:gd name="T5" fmla="*/ 60 h 84"/>
                <a:gd name="T6" fmla="*/ 2 w 20"/>
                <a:gd name="T7" fmla="*/ 82 h 84"/>
                <a:gd name="T8" fmla="*/ 4 w 20"/>
                <a:gd name="T9" fmla="*/ 82 h 84"/>
                <a:gd name="T10" fmla="*/ 5 w 20"/>
                <a:gd name="T11" fmla="*/ 59 h 84"/>
                <a:gd name="T12" fmla="*/ 10 w 20"/>
                <a:gd name="T13" fmla="*/ 40 h 84"/>
                <a:gd name="T14" fmla="*/ 19 w 20"/>
                <a:gd name="T15" fmla="*/ 3 h 84"/>
                <a:gd name="T16" fmla="*/ 16 w 20"/>
                <a:gd name="T17"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84">
                  <a:moveTo>
                    <a:pt x="16" y="2"/>
                  </a:moveTo>
                  <a:cubicBezTo>
                    <a:pt x="10" y="13"/>
                    <a:pt x="9" y="27"/>
                    <a:pt x="7" y="39"/>
                  </a:cubicBezTo>
                  <a:cubicBezTo>
                    <a:pt x="6" y="46"/>
                    <a:pt x="3" y="53"/>
                    <a:pt x="2" y="60"/>
                  </a:cubicBezTo>
                  <a:cubicBezTo>
                    <a:pt x="0" y="67"/>
                    <a:pt x="1" y="75"/>
                    <a:pt x="2" y="82"/>
                  </a:cubicBezTo>
                  <a:cubicBezTo>
                    <a:pt x="2" y="84"/>
                    <a:pt x="4" y="84"/>
                    <a:pt x="4" y="82"/>
                  </a:cubicBezTo>
                  <a:cubicBezTo>
                    <a:pt x="4" y="75"/>
                    <a:pt x="4" y="67"/>
                    <a:pt x="5" y="59"/>
                  </a:cubicBezTo>
                  <a:cubicBezTo>
                    <a:pt x="7" y="53"/>
                    <a:pt x="9" y="47"/>
                    <a:pt x="10" y="40"/>
                  </a:cubicBezTo>
                  <a:cubicBezTo>
                    <a:pt x="12" y="28"/>
                    <a:pt x="13" y="14"/>
                    <a:pt x="19" y="3"/>
                  </a:cubicBezTo>
                  <a:cubicBezTo>
                    <a:pt x="20" y="2"/>
                    <a:pt x="17" y="0"/>
                    <a:pt x="16"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grpSp>
      <p:grpSp>
        <p:nvGrpSpPr>
          <p:cNvPr id="6" name="PA_组合 191"/>
          <p:cNvGrpSpPr/>
          <p:nvPr>
            <p:custDataLst>
              <p:tags r:id="rId7"/>
            </p:custDataLst>
          </p:nvPr>
        </p:nvGrpSpPr>
        <p:grpSpPr>
          <a:xfrm>
            <a:off x="4269136" y="2986638"/>
            <a:ext cx="570267" cy="405236"/>
            <a:chOff x="3124201" y="3046414"/>
            <a:chExt cx="1047750" cy="744538"/>
          </a:xfrm>
          <a:solidFill>
            <a:schemeClr val="accent2"/>
          </a:solidFill>
        </p:grpSpPr>
        <p:sp>
          <p:nvSpPr>
            <p:cNvPr id="193" name="chenying0907 242"/>
            <p:cNvSpPr>
              <a:spLocks noEditPoints="1"/>
            </p:cNvSpPr>
            <p:nvPr/>
          </p:nvSpPr>
          <p:spPr bwMode="auto">
            <a:xfrm>
              <a:off x="3124201" y="3046414"/>
              <a:ext cx="1047750" cy="744538"/>
            </a:xfrm>
            <a:custGeom>
              <a:avLst/>
              <a:gdLst>
                <a:gd name="T0" fmla="*/ 433 w 487"/>
                <a:gd name="T1" fmla="*/ 65 h 347"/>
                <a:gd name="T2" fmla="*/ 375 w 487"/>
                <a:gd name="T3" fmla="*/ 19 h 347"/>
                <a:gd name="T4" fmla="*/ 326 w 487"/>
                <a:gd name="T5" fmla="*/ 68 h 347"/>
                <a:gd name="T6" fmla="*/ 272 w 487"/>
                <a:gd name="T7" fmla="*/ 88 h 347"/>
                <a:gd name="T8" fmla="*/ 154 w 487"/>
                <a:gd name="T9" fmla="*/ 207 h 347"/>
                <a:gd name="T10" fmla="*/ 266 w 487"/>
                <a:gd name="T11" fmla="*/ 157 h 347"/>
                <a:gd name="T12" fmla="*/ 362 w 487"/>
                <a:gd name="T13" fmla="*/ 213 h 347"/>
                <a:gd name="T14" fmla="*/ 302 w 487"/>
                <a:gd name="T15" fmla="*/ 203 h 347"/>
                <a:gd name="T16" fmla="*/ 298 w 487"/>
                <a:gd name="T17" fmla="*/ 211 h 347"/>
                <a:gd name="T18" fmla="*/ 339 w 487"/>
                <a:gd name="T19" fmla="*/ 250 h 347"/>
                <a:gd name="T20" fmla="*/ 274 w 487"/>
                <a:gd name="T21" fmla="*/ 240 h 347"/>
                <a:gd name="T22" fmla="*/ 336 w 487"/>
                <a:gd name="T23" fmla="*/ 265 h 347"/>
                <a:gd name="T24" fmla="*/ 290 w 487"/>
                <a:gd name="T25" fmla="*/ 274 h 347"/>
                <a:gd name="T26" fmla="*/ 289 w 487"/>
                <a:gd name="T27" fmla="*/ 283 h 347"/>
                <a:gd name="T28" fmla="*/ 294 w 487"/>
                <a:gd name="T29" fmla="*/ 306 h 347"/>
                <a:gd name="T30" fmla="*/ 263 w 487"/>
                <a:gd name="T31" fmla="*/ 283 h 347"/>
                <a:gd name="T32" fmla="*/ 215 w 487"/>
                <a:gd name="T33" fmla="*/ 275 h 347"/>
                <a:gd name="T34" fmla="*/ 182 w 487"/>
                <a:gd name="T35" fmla="*/ 245 h 347"/>
                <a:gd name="T36" fmla="*/ 126 w 487"/>
                <a:gd name="T37" fmla="*/ 255 h 347"/>
                <a:gd name="T38" fmla="*/ 98 w 487"/>
                <a:gd name="T39" fmla="*/ 232 h 347"/>
                <a:gd name="T40" fmla="*/ 133 w 487"/>
                <a:gd name="T41" fmla="*/ 137 h 347"/>
                <a:gd name="T42" fmla="*/ 193 w 487"/>
                <a:gd name="T43" fmla="*/ 112 h 347"/>
                <a:gd name="T44" fmla="*/ 191 w 487"/>
                <a:gd name="T45" fmla="*/ 99 h 347"/>
                <a:gd name="T46" fmla="*/ 152 w 487"/>
                <a:gd name="T47" fmla="*/ 102 h 347"/>
                <a:gd name="T48" fmla="*/ 126 w 487"/>
                <a:gd name="T49" fmla="*/ 68 h 347"/>
                <a:gd name="T50" fmla="*/ 14 w 487"/>
                <a:gd name="T51" fmla="*/ 187 h 347"/>
                <a:gd name="T52" fmla="*/ 59 w 487"/>
                <a:gd name="T53" fmla="*/ 256 h 347"/>
                <a:gd name="T54" fmla="*/ 118 w 487"/>
                <a:gd name="T55" fmla="*/ 263 h 347"/>
                <a:gd name="T56" fmla="*/ 129 w 487"/>
                <a:gd name="T57" fmla="*/ 293 h 347"/>
                <a:gd name="T58" fmla="*/ 160 w 487"/>
                <a:gd name="T59" fmla="*/ 298 h 347"/>
                <a:gd name="T60" fmla="*/ 192 w 487"/>
                <a:gd name="T61" fmla="*/ 320 h 347"/>
                <a:gd name="T62" fmla="*/ 229 w 487"/>
                <a:gd name="T63" fmla="*/ 341 h 347"/>
                <a:gd name="T64" fmla="*/ 294 w 487"/>
                <a:gd name="T65" fmla="*/ 317 h 347"/>
                <a:gd name="T66" fmla="*/ 349 w 487"/>
                <a:gd name="T67" fmla="*/ 277 h 347"/>
                <a:gd name="T68" fmla="*/ 374 w 487"/>
                <a:gd name="T69" fmla="*/ 239 h 347"/>
                <a:gd name="T70" fmla="*/ 431 w 487"/>
                <a:gd name="T71" fmla="*/ 218 h 347"/>
                <a:gd name="T72" fmla="*/ 470 w 487"/>
                <a:gd name="T73" fmla="*/ 135 h 347"/>
                <a:gd name="T74" fmla="*/ 39 w 487"/>
                <a:gd name="T75" fmla="*/ 224 h 347"/>
                <a:gd name="T76" fmla="*/ 84 w 487"/>
                <a:gd name="T77" fmla="*/ 79 h 347"/>
                <a:gd name="T78" fmla="*/ 141 w 487"/>
                <a:gd name="T79" fmla="*/ 93 h 347"/>
                <a:gd name="T80" fmla="*/ 123 w 487"/>
                <a:gd name="T81" fmla="*/ 138 h 347"/>
                <a:gd name="T82" fmla="*/ 138 w 487"/>
                <a:gd name="T83" fmla="*/ 282 h 347"/>
                <a:gd name="T84" fmla="*/ 136 w 487"/>
                <a:gd name="T85" fmla="*/ 254 h 347"/>
                <a:gd name="T86" fmla="*/ 183 w 487"/>
                <a:gd name="T87" fmla="*/ 301 h 347"/>
                <a:gd name="T88" fmla="*/ 203 w 487"/>
                <a:gd name="T89" fmla="*/ 261 h 347"/>
                <a:gd name="T90" fmla="*/ 228 w 487"/>
                <a:gd name="T91" fmla="*/ 309 h 347"/>
                <a:gd name="T92" fmla="*/ 213 w 487"/>
                <a:gd name="T93" fmla="*/ 282 h 347"/>
                <a:gd name="T94" fmla="*/ 231 w 487"/>
                <a:gd name="T95" fmla="*/ 300 h 347"/>
                <a:gd name="T96" fmla="*/ 231 w 487"/>
                <a:gd name="T97" fmla="*/ 325 h 347"/>
                <a:gd name="T98" fmla="*/ 243 w 487"/>
                <a:gd name="T99" fmla="*/ 303 h 347"/>
                <a:gd name="T100" fmla="*/ 260 w 487"/>
                <a:gd name="T101" fmla="*/ 313 h 347"/>
                <a:gd name="T102" fmla="*/ 375 w 487"/>
                <a:gd name="T103" fmla="*/ 197 h 347"/>
                <a:gd name="T104" fmla="*/ 311 w 487"/>
                <a:gd name="T105" fmla="*/ 160 h 347"/>
                <a:gd name="T106" fmla="*/ 201 w 487"/>
                <a:gd name="T107" fmla="*/ 196 h 347"/>
                <a:gd name="T108" fmla="*/ 172 w 487"/>
                <a:gd name="T109" fmla="*/ 194 h 347"/>
                <a:gd name="T110" fmla="*/ 308 w 487"/>
                <a:gd name="T111" fmla="*/ 102 h 347"/>
                <a:gd name="T112" fmla="*/ 339 w 487"/>
                <a:gd name="T113" fmla="*/ 82 h 347"/>
                <a:gd name="T114" fmla="*/ 388 w 487"/>
                <a:gd name="T115" fmla="*/ 163 h 347"/>
                <a:gd name="T116" fmla="*/ 464 w 487"/>
                <a:gd name="T117" fmla="*/ 171 h 347"/>
                <a:gd name="T118" fmla="*/ 421 w 487"/>
                <a:gd name="T119" fmla="*/ 196 h 347"/>
                <a:gd name="T120" fmla="*/ 339 w 487"/>
                <a:gd name="T121" fmla="*/ 71 h 347"/>
                <a:gd name="T122" fmla="*/ 392 w 487"/>
                <a:gd name="T123" fmla="*/ 23 h 347"/>
                <a:gd name="T124" fmla="*/ 428 w 487"/>
                <a:gd name="T125" fmla="*/ 83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87" h="347">
                  <a:moveTo>
                    <a:pt x="470" y="135"/>
                  </a:moveTo>
                  <a:cubicBezTo>
                    <a:pt x="463" y="124"/>
                    <a:pt x="459" y="111"/>
                    <a:pt x="453" y="100"/>
                  </a:cubicBezTo>
                  <a:cubicBezTo>
                    <a:pt x="446" y="88"/>
                    <a:pt x="439" y="77"/>
                    <a:pt x="433" y="65"/>
                  </a:cubicBezTo>
                  <a:cubicBezTo>
                    <a:pt x="429" y="55"/>
                    <a:pt x="425" y="44"/>
                    <a:pt x="421" y="34"/>
                  </a:cubicBezTo>
                  <a:cubicBezTo>
                    <a:pt x="418" y="27"/>
                    <a:pt x="414" y="14"/>
                    <a:pt x="409" y="10"/>
                  </a:cubicBezTo>
                  <a:cubicBezTo>
                    <a:pt x="399" y="0"/>
                    <a:pt x="384" y="15"/>
                    <a:pt x="375" y="19"/>
                  </a:cubicBezTo>
                  <a:cubicBezTo>
                    <a:pt x="365" y="25"/>
                    <a:pt x="355" y="31"/>
                    <a:pt x="346" y="38"/>
                  </a:cubicBezTo>
                  <a:cubicBezTo>
                    <a:pt x="340" y="42"/>
                    <a:pt x="331" y="47"/>
                    <a:pt x="327" y="53"/>
                  </a:cubicBezTo>
                  <a:cubicBezTo>
                    <a:pt x="323" y="58"/>
                    <a:pt x="324" y="63"/>
                    <a:pt x="326" y="68"/>
                  </a:cubicBezTo>
                  <a:cubicBezTo>
                    <a:pt x="328" y="71"/>
                    <a:pt x="329" y="74"/>
                    <a:pt x="331" y="76"/>
                  </a:cubicBezTo>
                  <a:cubicBezTo>
                    <a:pt x="325" y="81"/>
                    <a:pt x="320" y="86"/>
                    <a:pt x="313" y="89"/>
                  </a:cubicBezTo>
                  <a:cubicBezTo>
                    <a:pt x="299" y="93"/>
                    <a:pt x="285" y="90"/>
                    <a:pt x="272" y="88"/>
                  </a:cubicBezTo>
                  <a:cubicBezTo>
                    <a:pt x="254" y="84"/>
                    <a:pt x="239" y="86"/>
                    <a:pt x="225" y="98"/>
                  </a:cubicBezTo>
                  <a:cubicBezTo>
                    <a:pt x="208" y="113"/>
                    <a:pt x="193" y="132"/>
                    <a:pt x="181" y="151"/>
                  </a:cubicBezTo>
                  <a:cubicBezTo>
                    <a:pt x="172" y="165"/>
                    <a:pt x="153" y="190"/>
                    <a:pt x="154" y="207"/>
                  </a:cubicBezTo>
                  <a:cubicBezTo>
                    <a:pt x="156" y="220"/>
                    <a:pt x="169" y="227"/>
                    <a:pt x="181" y="226"/>
                  </a:cubicBezTo>
                  <a:cubicBezTo>
                    <a:pt x="199" y="224"/>
                    <a:pt x="218" y="200"/>
                    <a:pt x="229" y="188"/>
                  </a:cubicBezTo>
                  <a:cubicBezTo>
                    <a:pt x="238" y="176"/>
                    <a:pt x="249" y="158"/>
                    <a:pt x="266" y="157"/>
                  </a:cubicBezTo>
                  <a:cubicBezTo>
                    <a:pt x="279" y="157"/>
                    <a:pt x="290" y="166"/>
                    <a:pt x="301" y="170"/>
                  </a:cubicBezTo>
                  <a:cubicBezTo>
                    <a:pt x="313" y="175"/>
                    <a:pt x="329" y="184"/>
                    <a:pt x="343" y="186"/>
                  </a:cubicBezTo>
                  <a:cubicBezTo>
                    <a:pt x="354" y="192"/>
                    <a:pt x="364" y="197"/>
                    <a:pt x="362" y="213"/>
                  </a:cubicBezTo>
                  <a:cubicBezTo>
                    <a:pt x="362" y="214"/>
                    <a:pt x="362" y="215"/>
                    <a:pt x="361" y="216"/>
                  </a:cubicBezTo>
                  <a:cubicBezTo>
                    <a:pt x="349" y="213"/>
                    <a:pt x="336" y="211"/>
                    <a:pt x="324" y="208"/>
                  </a:cubicBezTo>
                  <a:cubicBezTo>
                    <a:pt x="317" y="206"/>
                    <a:pt x="309" y="205"/>
                    <a:pt x="302" y="203"/>
                  </a:cubicBezTo>
                  <a:cubicBezTo>
                    <a:pt x="297" y="202"/>
                    <a:pt x="286" y="202"/>
                    <a:pt x="282" y="199"/>
                  </a:cubicBezTo>
                  <a:cubicBezTo>
                    <a:pt x="280" y="198"/>
                    <a:pt x="277" y="202"/>
                    <a:pt x="280" y="204"/>
                  </a:cubicBezTo>
                  <a:cubicBezTo>
                    <a:pt x="285" y="208"/>
                    <a:pt x="292" y="209"/>
                    <a:pt x="298" y="211"/>
                  </a:cubicBezTo>
                  <a:cubicBezTo>
                    <a:pt x="306" y="213"/>
                    <a:pt x="314" y="216"/>
                    <a:pt x="321" y="219"/>
                  </a:cubicBezTo>
                  <a:cubicBezTo>
                    <a:pt x="331" y="222"/>
                    <a:pt x="343" y="227"/>
                    <a:pt x="354" y="228"/>
                  </a:cubicBezTo>
                  <a:cubicBezTo>
                    <a:pt x="348" y="235"/>
                    <a:pt x="341" y="242"/>
                    <a:pt x="339" y="250"/>
                  </a:cubicBezTo>
                  <a:cubicBezTo>
                    <a:pt x="339" y="251"/>
                    <a:pt x="338" y="252"/>
                    <a:pt x="338" y="254"/>
                  </a:cubicBezTo>
                  <a:cubicBezTo>
                    <a:pt x="331" y="251"/>
                    <a:pt x="323" y="250"/>
                    <a:pt x="317" y="249"/>
                  </a:cubicBezTo>
                  <a:cubicBezTo>
                    <a:pt x="303" y="245"/>
                    <a:pt x="288" y="242"/>
                    <a:pt x="274" y="240"/>
                  </a:cubicBezTo>
                  <a:cubicBezTo>
                    <a:pt x="273" y="240"/>
                    <a:pt x="272" y="242"/>
                    <a:pt x="273" y="242"/>
                  </a:cubicBezTo>
                  <a:cubicBezTo>
                    <a:pt x="289" y="248"/>
                    <a:pt x="305" y="253"/>
                    <a:pt x="321" y="259"/>
                  </a:cubicBezTo>
                  <a:cubicBezTo>
                    <a:pt x="325" y="260"/>
                    <a:pt x="331" y="263"/>
                    <a:pt x="336" y="265"/>
                  </a:cubicBezTo>
                  <a:cubicBezTo>
                    <a:pt x="335" y="266"/>
                    <a:pt x="335" y="268"/>
                    <a:pt x="334" y="270"/>
                  </a:cubicBezTo>
                  <a:cubicBezTo>
                    <a:pt x="331" y="276"/>
                    <a:pt x="325" y="280"/>
                    <a:pt x="320" y="286"/>
                  </a:cubicBezTo>
                  <a:cubicBezTo>
                    <a:pt x="311" y="280"/>
                    <a:pt x="300" y="278"/>
                    <a:pt x="290" y="274"/>
                  </a:cubicBezTo>
                  <a:cubicBezTo>
                    <a:pt x="279" y="269"/>
                    <a:pt x="268" y="265"/>
                    <a:pt x="257" y="259"/>
                  </a:cubicBezTo>
                  <a:cubicBezTo>
                    <a:pt x="255" y="258"/>
                    <a:pt x="252" y="262"/>
                    <a:pt x="255" y="263"/>
                  </a:cubicBezTo>
                  <a:cubicBezTo>
                    <a:pt x="266" y="271"/>
                    <a:pt x="277" y="278"/>
                    <a:pt x="289" y="283"/>
                  </a:cubicBezTo>
                  <a:cubicBezTo>
                    <a:pt x="296" y="287"/>
                    <a:pt x="305" y="292"/>
                    <a:pt x="314" y="292"/>
                  </a:cubicBezTo>
                  <a:cubicBezTo>
                    <a:pt x="311" y="295"/>
                    <a:pt x="307" y="298"/>
                    <a:pt x="303" y="300"/>
                  </a:cubicBezTo>
                  <a:cubicBezTo>
                    <a:pt x="299" y="302"/>
                    <a:pt x="296" y="303"/>
                    <a:pt x="294" y="306"/>
                  </a:cubicBezTo>
                  <a:cubicBezTo>
                    <a:pt x="289" y="305"/>
                    <a:pt x="284" y="307"/>
                    <a:pt x="280" y="307"/>
                  </a:cubicBezTo>
                  <a:cubicBezTo>
                    <a:pt x="277" y="307"/>
                    <a:pt x="275" y="308"/>
                    <a:pt x="272" y="308"/>
                  </a:cubicBezTo>
                  <a:cubicBezTo>
                    <a:pt x="273" y="298"/>
                    <a:pt x="273" y="286"/>
                    <a:pt x="263" y="283"/>
                  </a:cubicBezTo>
                  <a:cubicBezTo>
                    <a:pt x="258" y="281"/>
                    <a:pt x="251" y="281"/>
                    <a:pt x="245" y="284"/>
                  </a:cubicBezTo>
                  <a:cubicBezTo>
                    <a:pt x="244" y="278"/>
                    <a:pt x="242" y="272"/>
                    <a:pt x="239" y="269"/>
                  </a:cubicBezTo>
                  <a:cubicBezTo>
                    <a:pt x="233" y="263"/>
                    <a:pt x="222" y="268"/>
                    <a:pt x="215" y="275"/>
                  </a:cubicBezTo>
                  <a:cubicBezTo>
                    <a:pt x="216" y="264"/>
                    <a:pt x="212" y="251"/>
                    <a:pt x="200" y="249"/>
                  </a:cubicBezTo>
                  <a:cubicBezTo>
                    <a:pt x="195" y="249"/>
                    <a:pt x="188" y="250"/>
                    <a:pt x="183" y="254"/>
                  </a:cubicBezTo>
                  <a:cubicBezTo>
                    <a:pt x="183" y="251"/>
                    <a:pt x="183" y="248"/>
                    <a:pt x="182" y="245"/>
                  </a:cubicBezTo>
                  <a:cubicBezTo>
                    <a:pt x="176" y="224"/>
                    <a:pt x="160" y="226"/>
                    <a:pt x="143" y="235"/>
                  </a:cubicBezTo>
                  <a:cubicBezTo>
                    <a:pt x="135" y="239"/>
                    <a:pt x="129" y="247"/>
                    <a:pt x="127" y="256"/>
                  </a:cubicBezTo>
                  <a:cubicBezTo>
                    <a:pt x="127" y="255"/>
                    <a:pt x="126" y="255"/>
                    <a:pt x="126" y="255"/>
                  </a:cubicBezTo>
                  <a:cubicBezTo>
                    <a:pt x="126" y="255"/>
                    <a:pt x="126" y="254"/>
                    <a:pt x="125" y="254"/>
                  </a:cubicBezTo>
                  <a:cubicBezTo>
                    <a:pt x="124" y="252"/>
                    <a:pt x="122" y="251"/>
                    <a:pt x="120" y="252"/>
                  </a:cubicBezTo>
                  <a:cubicBezTo>
                    <a:pt x="125" y="249"/>
                    <a:pt x="99" y="234"/>
                    <a:pt x="98" y="232"/>
                  </a:cubicBezTo>
                  <a:cubicBezTo>
                    <a:pt x="93" y="223"/>
                    <a:pt x="104" y="205"/>
                    <a:pt x="108" y="198"/>
                  </a:cubicBezTo>
                  <a:cubicBezTo>
                    <a:pt x="113" y="188"/>
                    <a:pt x="119" y="180"/>
                    <a:pt x="123" y="170"/>
                  </a:cubicBezTo>
                  <a:cubicBezTo>
                    <a:pt x="127" y="159"/>
                    <a:pt x="129" y="148"/>
                    <a:pt x="133" y="137"/>
                  </a:cubicBezTo>
                  <a:cubicBezTo>
                    <a:pt x="136" y="130"/>
                    <a:pt x="141" y="119"/>
                    <a:pt x="149" y="117"/>
                  </a:cubicBezTo>
                  <a:cubicBezTo>
                    <a:pt x="156" y="115"/>
                    <a:pt x="166" y="119"/>
                    <a:pt x="174" y="118"/>
                  </a:cubicBezTo>
                  <a:cubicBezTo>
                    <a:pt x="181" y="117"/>
                    <a:pt x="187" y="115"/>
                    <a:pt x="193" y="112"/>
                  </a:cubicBezTo>
                  <a:cubicBezTo>
                    <a:pt x="204" y="107"/>
                    <a:pt x="214" y="103"/>
                    <a:pt x="224" y="98"/>
                  </a:cubicBezTo>
                  <a:cubicBezTo>
                    <a:pt x="226" y="97"/>
                    <a:pt x="225" y="95"/>
                    <a:pt x="224" y="95"/>
                  </a:cubicBezTo>
                  <a:cubicBezTo>
                    <a:pt x="213" y="90"/>
                    <a:pt x="202" y="93"/>
                    <a:pt x="191" y="99"/>
                  </a:cubicBezTo>
                  <a:cubicBezTo>
                    <a:pt x="186" y="102"/>
                    <a:pt x="184" y="103"/>
                    <a:pt x="178" y="104"/>
                  </a:cubicBezTo>
                  <a:cubicBezTo>
                    <a:pt x="168" y="106"/>
                    <a:pt x="163" y="103"/>
                    <a:pt x="153" y="102"/>
                  </a:cubicBezTo>
                  <a:cubicBezTo>
                    <a:pt x="153" y="102"/>
                    <a:pt x="152" y="102"/>
                    <a:pt x="152" y="102"/>
                  </a:cubicBezTo>
                  <a:cubicBezTo>
                    <a:pt x="153" y="98"/>
                    <a:pt x="155" y="95"/>
                    <a:pt x="155" y="91"/>
                  </a:cubicBezTo>
                  <a:cubicBezTo>
                    <a:pt x="156" y="87"/>
                    <a:pt x="154" y="85"/>
                    <a:pt x="150" y="83"/>
                  </a:cubicBezTo>
                  <a:cubicBezTo>
                    <a:pt x="141" y="79"/>
                    <a:pt x="134" y="73"/>
                    <a:pt x="126" y="68"/>
                  </a:cubicBezTo>
                  <a:cubicBezTo>
                    <a:pt x="119" y="65"/>
                    <a:pt x="107" y="61"/>
                    <a:pt x="99" y="58"/>
                  </a:cubicBezTo>
                  <a:cubicBezTo>
                    <a:pt x="85" y="53"/>
                    <a:pt x="80" y="60"/>
                    <a:pt x="74" y="72"/>
                  </a:cubicBezTo>
                  <a:cubicBezTo>
                    <a:pt x="54" y="110"/>
                    <a:pt x="34" y="148"/>
                    <a:pt x="14" y="187"/>
                  </a:cubicBezTo>
                  <a:cubicBezTo>
                    <a:pt x="8" y="200"/>
                    <a:pt x="0" y="209"/>
                    <a:pt x="13" y="221"/>
                  </a:cubicBezTo>
                  <a:cubicBezTo>
                    <a:pt x="21" y="228"/>
                    <a:pt x="29" y="235"/>
                    <a:pt x="37" y="242"/>
                  </a:cubicBezTo>
                  <a:cubicBezTo>
                    <a:pt x="44" y="247"/>
                    <a:pt x="51" y="254"/>
                    <a:pt x="59" y="256"/>
                  </a:cubicBezTo>
                  <a:cubicBezTo>
                    <a:pt x="69" y="259"/>
                    <a:pt x="74" y="255"/>
                    <a:pt x="78" y="246"/>
                  </a:cubicBezTo>
                  <a:cubicBezTo>
                    <a:pt x="80" y="241"/>
                    <a:pt x="82" y="237"/>
                    <a:pt x="84" y="232"/>
                  </a:cubicBezTo>
                  <a:cubicBezTo>
                    <a:pt x="88" y="246"/>
                    <a:pt x="105" y="255"/>
                    <a:pt x="118" y="263"/>
                  </a:cubicBezTo>
                  <a:cubicBezTo>
                    <a:pt x="120" y="265"/>
                    <a:pt x="123" y="264"/>
                    <a:pt x="125" y="262"/>
                  </a:cubicBezTo>
                  <a:cubicBezTo>
                    <a:pt x="123" y="272"/>
                    <a:pt x="124" y="283"/>
                    <a:pt x="127" y="292"/>
                  </a:cubicBezTo>
                  <a:cubicBezTo>
                    <a:pt x="127" y="293"/>
                    <a:pt x="128" y="293"/>
                    <a:pt x="129" y="293"/>
                  </a:cubicBezTo>
                  <a:cubicBezTo>
                    <a:pt x="131" y="294"/>
                    <a:pt x="131" y="294"/>
                    <a:pt x="131" y="294"/>
                  </a:cubicBezTo>
                  <a:cubicBezTo>
                    <a:pt x="132" y="294"/>
                    <a:pt x="132" y="293"/>
                    <a:pt x="133" y="293"/>
                  </a:cubicBezTo>
                  <a:cubicBezTo>
                    <a:pt x="137" y="300"/>
                    <a:pt x="152" y="301"/>
                    <a:pt x="160" y="298"/>
                  </a:cubicBezTo>
                  <a:cubicBezTo>
                    <a:pt x="160" y="307"/>
                    <a:pt x="171" y="316"/>
                    <a:pt x="179" y="316"/>
                  </a:cubicBezTo>
                  <a:cubicBezTo>
                    <a:pt x="183" y="315"/>
                    <a:pt x="188" y="314"/>
                    <a:pt x="191" y="311"/>
                  </a:cubicBezTo>
                  <a:cubicBezTo>
                    <a:pt x="190" y="314"/>
                    <a:pt x="190" y="317"/>
                    <a:pt x="192" y="320"/>
                  </a:cubicBezTo>
                  <a:cubicBezTo>
                    <a:pt x="196" y="326"/>
                    <a:pt x="205" y="330"/>
                    <a:pt x="212" y="330"/>
                  </a:cubicBezTo>
                  <a:cubicBezTo>
                    <a:pt x="217" y="330"/>
                    <a:pt x="222" y="328"/>
                    <a:pt x="226" y="326"/>
                  </a:cubicBezTo>
                  <a:cubicBezTo>
                    <a:pt x="224" y="332"/>
                    <a:pt x="223" y="337"/>
                    <a:pt x="229" y="341"/>
                  </a:cubicBezTo>
                  <a:cubicBezTo>
                    <a:pt x="233" y="346"/>
                    <a:pt x="241" y="347"/>
                    <a:pt x="247" y="345"/>
                  </a:cubicBezTo>
                  <a:cubicBezTo>
                    <a:pt x="260" y="342"/>
                    <a:pt x="269" y="327"/>
                    <a:pt x="271" y="314"/>
                  </a:cubicBezTo>
                  <a:cubicBezTo>
                    <a:pt x="278" y="317"/>
                    <a:pt x="288" y="318"/>
                    <a:pt x="294" y="317"/>
                  </a:cubicBezTo>
                  <a:cubicBezTo>
                    <a:pt x="296" y="317"/>
                    <a:pt x="297" y="316"/>
                    <a:pt x="298" y="315"/>
                  </a:cubicBezTo>
                  <a:cubicBezTo>
                    <a:pt x="310" y="316"/>
                    <a:pt x="322" y="304"/>
                    <a:pt x="330" y="296"/>
                  </a:cubicBezTo>
                  <a:cubicBezTo>
                    <a:pt x="335" y="290"/>
                    <a:pt x="345" y="285"/>
                    <a:pt x="349" y="277"/>
                  </a:cubicBezTo>
                  <a:cubicBezTo>
                    <a:pt x="354" y="267"/>
                    <a:pt x="350" y="255"/>
                    <a:pt x="357" y="244"/>
                  </a:cubicBezTo>
                  <a:cubicBezTo>
                    <a:pt x="359" y="242"/>
                    <a:pt x="361" y="240"/>
                    <a:pt x="363" y="238"/>
                  </a:cubicBezTo>
                  <a:cubicBezTo>
                    <a:pt x="363" y="243"/>
                    <a:pt x="371" y="243"/>
                    <a:pt x="374" y="239"/>
                  </a:cubicBezTo>
                  <a:cubicBezTo>
                    <a:pt x="383" y="226"/>
                    <a:pt x="402" y="222"/>
                    <a:pt x="414" y="211"/>
                  </a:cubicBezTo>
                  <a:cubicBezTo>
                    <a:pt x="415" y="214"/>
                    <a:pt x="418" y="217"/>
                    <a:pt x="419" y="218"/>
                  </a:cubicBezTo>
                  <a:cubicBezTo>
                    <a:pt x="423" y="221"/>
                    <a:pt x="427" y="220"/>
                    <a:pt x="431" y="218"/>
                  </a:cubicBezTo>
                  <a:cubicBezTo>
                    <a:pt x="440" y="214"/>
                    <a:pt x="447" y="205"/>
                    <a:pt x="454" y="199"/>
                  </a:cubicBezTo>
                  <a:cubicBezTo>
                    <a:pt x="461" y="192"/>
                    <a:pt x="473" y="186"/>
                    <a:pt x="479" y="178"/>
                  </a:cubicBezTo>
                  <a:cubicBezTo>
                    <a:pt x="487" y="165"/>
                    <a:pt x="475" y="147"/>
                    <a:pt x="470" y="135"/>
                  </a:cubicBezTo>
                  <a:moveTo>
                    <a:pt x="89" y="207"/>
                  </a:moveTo>
                  <a:cubicBezTo>
                    <a:pt x="77" y="210"/>
                    <a:pt x="73" y="243"/>
                    <a:pt x="60" y="241"/>
                  </a:cubicBezTo>
                  <a:cubicBezTo>
                    <a:pt x="52" y="240"/>
                    <a:pt x="44" y="229"/>
                    <a:pt x="39" y="224"/>
                  </a:cubicBezTo>
                  <a:cubicBezTo>
                    <a:pt x="34" y="220"/>
                    <a:pt x="22" y="214"/>
                    <a:pt x="20" y="210"/>
                  </a:cubicBezTo>
                  <a:cubicBezTo>
                    <a:pt x="16" y="200"/>
                    <a:pt x="35" y="175"/>
                    <a:pt x="39" y="167"/>
                  </a:cubicBezTo>
                  <a:cubicBezTo>
                    <a:pt x="54" y="138"/>
                    <a:pt x="68" y="108"/>
                    <a:pt x="84" y="79"/>
                  </a:cubicBezTo>
                  <a:cubicBezTo>
                    <a:pt x="88" y="71"/>
                    <a:pt x="90" y="68"/>
                    <a:pt x="100" y="72"/>
                  </a:cubicBezTo>
                  <a:cubicBezTo>
                    <a:pt x="105" y="74"/>
                    <a:pt x="109" y="77"/>
                    <a:pt x="114" y="79"/>
                  </a:cubicBezTo>
                  <a:cubicBezTo>
                    <a:pt x="124" y="82"/>
                    <a:pt x="132" y="88"/>
                    <a:pt x="141" y="93"/>
                  </a:cubicBezTo>
                  <a:cubicBezTo>
                    <a:pt x="138" y="103"/>
                    <a:pt x="131" y="114"/>
                    <a:pt x="126" y="121"/>
                  </a:cubicBezTo>
                  <a:cubicBezTo>
                    <a:pt x="124" y="123"/>
                    <a:pt x="125" y="126"/>
                    <a:pt x="127" y="128"/>
                  </a:cubicBezTo>
                  <a:cubicBezTo>
                    <a:pt x="125" y="131"/>
                    <a:pt x="124" y="135"/>
                    <a:pt x="123" y="138"/>
                  </a:cubicBezTo>
                  <a:cubicBezTo>
                    <a:pt x="117" y="153"/>
                    <a:pt x="112" y="167"/>
                    <a:pt x="103" y="181"/>
                  </a:cubicBezTo>
                  <a:cubicBezTo>
                    <a:pt x="98" y="189"/>
                    <a:pt x="93" y="198"/>
                    <a:pt x="89" y="207"/>
                  </a:cubicBezTo>
                  <a:moveTo>
                    <a:pt x="138" y="282"/>
                  </a:moveTo>
                  <a:cubicBezTo>
                    <a:pt x="137" y="281"/>
                    <a:pt x="135" y="281"/>
                    <a:pt x="134" y="283"/>
                  </a:cubicBezTo>
                  <a:cubicBezTo>
                    <a:pt x="132" y="285"/>
                    <a:pt x="132" y="287"/>
                    <a:pt x="132" y="289"/>
                  </a:cubicBezTo>
                  <a:cubicBezTo>
                    <a:pt x="129" y="287"/>
                    <a:pt x="135" y="257"/>
                    <a:pt x="136" y="254"/>
                  </a:cubicBezTo>
                  <a:cubicBezTo>
                    <a:pt x="141" y="245"/>
                    <a:pt x="164" y="229"/>
                    <a:pt x="171" y="244"/>
                  </a:cubicBezTo>
                  <a:cubicBezTo>
                    <a:pt x="179" y="261"/>
                    <a:pt x="157" y="305"/>
                    <a:pt x="138" y="282"/>
                  </a:cubicBezTo>
                  <a:moveTo>
                    <a:pt x="183" y="301"/>
                  </a:moveTo>
                  <a:cubicBezTo>
                    <a:pt x="172" y="304"/>
                    <a:pt x="174" y="296"/>
                    <a:pt x="170" y="292"/>
                  </a:cubicBezTo>
                  <a:cubicBezTo>
                    <a:pt x="177" y="284"/>
                    <a:pt x="182" y="273"/>
                    <a:pt x="183" y="262"/>
                  </a:cubicBezTo>
                  <a:cubicBezTo>
                    <a:pt x="186" y="255"/>
                    <a:pt x="200" y="255"/>
                    <a:pt x="203" y="261"/>
                  </a:cubicBezTo>
                  <a:cubicBezTo>
                    <a:pt x="206" y="267"/>
                    <a:pt x="203" y="278"/>
                    <a:pt x="200" y="283"/>
                  </a:cubicBezTo>
                  <a:cubicBezTo>
                    <a:pt x="197" y="289"/>
                    <a:pt x="189" y="299"/>
                    <a:pt x="183" y="301"/>
                  </a:cubicBezTo>
                  <a:moveTo>
                    <a:pt x="228" y="309"/>
                  </a:moveTo>
                  <a:cubicBezTo>
                    <a:pt x="226" y="313"/>
                    <a:pt x="222" y="315"/>
                    <a:pt x="218" y="316"/>
                  </a:cubicBezTo>
                  <a:cubicBezTo>
                    <a:pt x="207" y="319"/>
                    <a:pt x="203" y="313"/>
                    <a:pt x="199" y="305"/>
                  </a:cubicBezTo>
                  <a:cubicBezTo>
                    <a:pt x="206" y="298"/>
                    <a:pt x="211" y="289"/>
                    <a:pt x="213" y="282"/>
                  </a:cubicBezTo>
                  <a:cubicBezTo>
                    <a:pt x="216" y="280"/>
                    <a:pt x="223" y="277"/>
                    <a:pt x="225" y="276"/>
                  </a:cubicBezTo>
                  <a:cubicBezTo>
                    <a:pt x="231" y="274"/>
                    <a:pt x="233" y="275"/>
                    <a:pt x="234" y="281"/>
                  </a:cubicBezTo>
                  <a:cubicBezTo>
                    <a:pt x="234" y="288"/>
                    <a:pt x="235" y="295"/>
                    <a:pt x="231" y="300"/>
                  </a:cubicBezTo>
                  <a:cubicBezTo>
                    <a:pt x="229" y="303"/>
                    <a:pt x="229" y="306"/>
                    <a:pt x="228" y="309"/>
                  </a:cubicBezTo>
                  <a:moveTo>
                    <a:pt x="260" y="313"/>
                  </a:moveTo>
                  <a:cubicBezTo>
                    <a:pt x="256" y="324"/>
                    <a:pt x="240" y="343"/>
                    <a:pt x="231" y="325"/>
                  </a:cubicBezTo>
                  <a:cubicBezTo>
                    <a:pt x="231" y="325"/>
                    <a:pt x="230" y="324"/>
                    <a:pt x="230" y="324"/>
                  </a:cubicBezTo>
                  <a:cubicBezTo>
                    <a:pt x="231" y="323"/>
                    <a:pt x="232" y="323"/>
                    <a:pt x="233" y="322"/>
                  </a:cubicBezTo>
                  <a:cubicBezTo>
                    <a:pt x="239" y="317"/>
                    <a:pt x="240" y="309"/>
                    <a:pt x="243" y="303"/>
                  </a:cubicBezTo>
                  <a:cubicBezTo>
                    <a:pt x="245" y="300"/>
                    <a:pt x="246" y="295"/>
                    <a:pt x="246" y="290"/>
                  </a:cubicBezTo>
                  <a:cubicBezTo>
                    <a:pt x="252" y="289"/>
                    <a:pt x="260" y="291"/>
                    <a:pt x="261" y="296"/>
                  </a:cubicBezTo>
                  <a:cubicBezTo>
                    <a:pt x="262" y="301"/>
                    <a:pt x="261" y="308"/>
                    <a:pt x="260" y="313"/>
                  </a:cubicBezTo>
                  <a:moveTo>
                    <a:pt x="392" y="208"/>
                  </a:moveTo>
                  <a:cubicBezTo>
                    <a:pt x="387" y="212"/>
                    <a:pt x="381" y="215"/>
                    <a:pt x="375" y="219"/>
                  </a:cubicBezTo>
                  <a:cubicBezTo>
                    <a:pt x="377" y="211"/>
                    <a:pt x="377" y="202"/>
                    <a:pt x="375" y="197"/>
                  </a:cubicBezTo>
                  <a:cubicBezTo>
                    <a:pt x="371" y="188"/>
                    <a:pt x="365" y="184"/>
                    <a:pt x="359" y="181"/>
                  </a:cubicBezTo>
                  <a:cubicBezTo>
                    <a:pt x="358" y="179"/>
                    <a:pt x="358" y="178"/>
                    <a:pt x="356" y="177"/>
                  </a:cubicBezTo>
                  <a:cubicBezTo>
                    <a:pt x="341" y="171"/>
                    <a:pt x="326" y="166"/>
                    <a:pt x="311" y="160"/>
                  </a:cubicBezTo>
                  <a:cubicBezTo>
                    <a:pt x="294" y="154"/>
                    <a:pt x="279" y="143"/>
                    <a:pt x="261" y="146"/>
                  </a:cubicBezTo>
                  <a:cubicBezTo>
                    <a:pt x="244" y="148"/>
                    <a:pt x="233" y="161"/>
                    <a:pt x="222" y="173"/>
                  </a:cubicBezTo>
                  <a:cubicBezTo>
                    <a:pt x="216" y="181"/>
                    <a:pt x="209" y="189"/>
                    <a:pt x="201" y="196"/>
                  </a:cubicBezTo>
                  <a:cubicBezTo>
                    <a:pt x="198" y="199"/>
                    <a:pt x="194" y="204"/>
                    <a:pt x="190" y="205"/>
                  </a:cubicBezTo>
                  <a:cubicBezTo>
                    <a:pt x="187" y="210"/>
                    <a:pt x="183" y="210"/>
                    <a:pt x="177" y="205"/>
                  </a:cubicBezTo>
                  <a:cubicBezTo>
                    <a:pt x="167" y="205"/>
                    <a:pt x="166" y="201"/>
                    <a:pt x="172" y="194"/>
                  </a:cubicBezTo>
                  <a:cubicBezTo>
                    <a:pt x="181" y="176"/>
                    <a:pt x="192" y="159"/>
                    <a:pt x="204" y="143"/>
                  </a:cubicBezTo>
                  <a:cubicBezTo>
                    <a:pt x="216" y="126"/>
                    <a:pt x="234" y="99"/>
                    <a:pt x="257" y="99"/>
                  </a:cubicBezTo>
                  <a:cubicBezTo>
                    <a:pt x="275" y="99"/>
                    <a:pt x="290" y="106"/>
                    <a:pt x="308" y="102"/>
                  </a:cubicBezTo>
                  <a:cubicBezTo>
                    <a:pt x="313" y="101"/>
                    <a:pt x="318" y="99"/>
                    <a:pt x="323" y="95"/>
                  </a:cubicBezTo>
                  <a:cubicBezTo>
                    <a:pt x="328" y="91"/>
                    <a:pt x="331" y="85"/>
                    <a:pt x="335" y="80"/>
                  </a:cubicBezTo>
                  <a:cubicBezTo>
                    <a:pt x="336" y="82"/>
                    <a:pt x="337" y="82"/>
                    <a:pt x="339" y="82"/>
                  </a:cubicBezTo>
                  <a:cubicBezTo>
                    <a:pt x="346" y="93"/>
                    <a:pt x="356" y="103"/>
                    <a:pt x="362" y="115"/>
                  </a:cubicBezTo>
                  <a:cubicBezTo>
                    <a:pt x="366" y="122"/>
                    <a:pt x="367" y="129"/>
                    <a:pt x="371" y="136"/>
                  </a:cubicBezTo>
                  <a:cubicBezTo>
                    <a:pt x="376" y="146"/>
                    <a:pt x="383" y="154"/>
                    <a:pt x="388" y="163"/>
                  </a:cubicBezTo>
                  <a:cubicBezTo>
                    <a:pt x="391" y="171"/>
                    <a:pt x="394" y="178"/>
                    <a:pt x="399" y="185"/>
                  </a:cubicBezTo>
                  <a:cubicBezTo>
                    <a:pt x="407" y="197"/>
                    <a:pt x="403" y="201"/>
                    <a:pt x="392" y="208"/>
                  </a:cubicBezTo>
                  <a:moveTo>
                    <a:pt x="464" y="171"/>
                  </a:moveTo>
                  <a:cubicBezTo>
                    <a:pt x="461" y="176"/>
                    <a:pt x="427" y="204"/>
                    <a:pt x="426" y="204"/>
                  </a:cubicBezTo>
                  <a:cubicBezTo>
                    <a:pt x="426" y="204"/>
                    <a:pt x="423" y="198"/>
                    <a:pt x="422" y="197"/>
                  </a:cubicBezTo>
                  <a:cubicBezTo>
                    <a:pt x="422" y="197"/>
                    <a:pt x="421" y="197"/>
                    <a:pt x="421" y="196"/>
                  </a:cubicBezTo>
                  <a:cubicBezTo>
                    <a:pt x="420" y="186"/>
                    <a:pt x="410" y="178"/>
                    <a:pt x="405" y="169"/>
                  </a:cubicBezTo>
                  <a:cubicBezTo>
                    <a:pt x="395" y="151"/>
                    <a:pt x="383" y="132"/>
                    <a:pt x="374" y="113"/>
                  </a:cubicBezTo>
                  <a:cubicBezTo>
                    <a:pt x="367" y="96"/>
                    <a:pt x="351" y="84"/>
                    <a:pt x="339" y="71"/>
                  </a:cubicBezTo>
                  <a:cubicBezTo>
                    <a:pt x="339" y="70"/>
                    <a:pt x="339" y="70"/>
                    <a:pt x="338" y="69"/>
                  </a:cubicBezTo>
                  <a:cubicBezTo>
                    <a:pt x="336" y="59"/>
                    <a:pt x="342" y="55"/>
                    <a:pt x="349" y="50"/>
                  </a:cubicBezTo>
                  <a:cubicBezTo>
                    <a:pt x="362" y="39"/>
                    <a:pt x="377" y="32"/>
                    <a:pt x="392" y="23"/>
                  </a:cubicBezTo>
                  <a:cubicBezTo>
                    <a:pt x="395" y="21"/>
                    <a:pt x="399" y="18"/>
                    <a:pt x="401" y="19"/>
                  </a:cubicBezTo>
                  <a:cubicBezTo>
                    <a:pt x="403" y="20"/>
                    <a:pt x="407" y="32"/>
                    <a:pt x="408" y="34"/>
                  </a:cubicBezTo>
                  <a:cubicBezTo>
                    <a:pt x="416" y="50"/>
                    <a:pt x="421" y="67"/>
                    <a:pt x="428" y="83"/>
                  </a:cubicBezTo>
                  <a:cubicBezTo>
                    <a:pt x="436" y="99"/>
                    <a:pt x="445" y="113"/>
                    <a:pt x="451" y="129"/>
                  </a:cubicBezTo>
                  <a:cubicBezTo>
                    <a:pt x="456" y="140"/>
                    <a:pt x="471" y="160"/>
                    <a:pt x="464" y="171"/>
                  </a:cubicBezTo>
                </a:path>
              </a:pathLst>
            </a:custGeom>
            <a:grpFill/>
            <a:ln w="9525">
              <a:noFill/>
              <a:round/>
            </a:ln>
          </p:spPr>
          <p:txBody>
            <a:bodyPr vert="horz" wrap="square" lIns="91440" tIns="45720" rIns="91440" bIns="45720" numCol="1" anchor="t" anchorCtr="0" compatLnSpc="1"/>
            <a:lstStyle/>
            <a:p>
              <a:pPr algn="ctr"/>
              <a:endParaRPr lang="zh-CN" altLang="en-US" dirty="0">
                <a:solidFill>
                  <a:schemeClr val="accent2"/>
                </a:solidFill>
              </a:endParaRPr>
            </a:p>
          </p:txBody>
        </p:sp>
        <p:sp>
          <p:nvSpPr>
            <p:cNvPr id="194" name="chenying0907 243"/>
            <p:cNvSpPr/>
            <p:nvPr/>
          </p:nvSpPr>
          <p:spPr bwMode="auto">
            <a:xfrm>
              <a:off x="3349626" y="3332164"/>
              <a:ext cx="68263" cy="233363"/>
            </a:xfrm>
            <a:custGeom>
              <a:avLst/>
              <a:gdLst>
                <a:gd name="T0" fmla="*/ 31 w 32"/>
                <a:gd name="T1" fmla="*/ 0 h 109"/>
                <a:gd name="T2" fmla="*/ 29 w 32"/>
                <a:gd name="T3" fmla="*/ 1 h 109"/>
                <a:gd name="T4" fmla="*/ 28 w 32"/>
                <a:gd name="T5" fmla="*/ 1 h 109"/>
                <a:gd name="T6" fmla="*/ 12 w 32"/>
                <a:gd name="T7" fmla="*/ 64 h 109"/>
                <a:gd name="T8" fmla="*/ 5 w 32"/>
                <a:gd name="T9" fmla="*/ 88 h 109"/>
                <a:gd name="T10" fmla="*/ 1 w 32"/>
                <a:gd name="T11" fmla="*/ 108 h 109"/>
                <a:gd name="T12" fmla="*/ 2 w 32"/>
                <a:gd name="T13" fmla="*/ 109 h 109"/>
                <a:gd name="T14" fmla="*/ 7 w 32"/>
                <a:gd name="T15" fmla="*/ 94 h 109"/>
                <a:gd name="T16" fmla="*/ 13 w 32"/>
                <a:gd name="T17" fmla="*/ 69 h 109"/>
                <a:gd name="T18" fmla="*/ 21 w 32"/>
                <a:gd name="T19" fmla="*/ 37 h 109"/>
                <a:gd name="T20" fmla="*/ 26 w 32"/>
                <a:gd name="T21" fmla="*/ 19 h 109"/>
                <a:gd name="T22" fmla="*/ 31 w 32"/>
                <a:gd name="T23" fmla="*/ 2 h 109"/>
                <a:gd name="T24" fmla="*/ 31 w 32"/>
                <a:gd name="T25"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109">
                  <a:moveTo>
                    <a:pt x="31" y="0"/>
                  </a:moveTo>
                  <a:cubicBezTo>
                    <a:pt x="30" y="0"/>
                    <a:pt x="30" y="0"/>
                    <a:pt x="29" y="1"/>
                  </a:cubicBezTo>
                  <a:cubicBezTo>
                    <a:pt x="29" y="1"/>
                    <a:pt x="28" y="1"/>
                    <a:pt x="28" y="1"/>
                  </a:cubicBezTo>
                  <a:cubicBezTo>
                    <a:pt x="23" y="22"/>
                    <a:pt x="18" y="43"/>
                    <a:pt x="12" y="64"/>
                  </a:cubicBezTo>
                  <a:cubicBezTo>
                    <a:pt x="10" y="72"/>
                    <a:pt x="7" y="80"/>
                    <a:pt x="5" y="88"/>
                  </a:cubicBezTo>
                  <a:cubicBezTo>
                    <a:pt x="4" y="94"/>
                    <a:pt x="4" y="102"/>
                    <a:pt x="1" y="108"/>
                  </a:cubicBezTo>
                  <a:cubicBezTo>
                    <a:pt x="0" y="109"/>
                    <a:pt x="1" y="109"/>
                    <a:pt x="2" y="109"/>
                  </a:cubicBezTo>
                  <a:cubicBezTo>
                    <a:pt x="5" y="105"/>
                    <a:pt x="6" y="99"/>
                    <a:pt x="7" y="94"/>
                  </a:cubicBezTo>
                  <a:cubicBezTo>
                    <a:pt x="8" y="85"/>
                    <a:pt x="11" y="77"/>
                    <a:pt x="13" y="69"/>
                  </a:cubicBezTo>
                  <a:cubicBezTo>
                    <a:pt x="16" y="59"/>
                    <a:pt x="18" y="48"/>
                    <a:pt x="21" y="37"/>
                  </a:cubicBezTo>
                  <a:cubicBezTo>
                    <a:pt x="23" y="31"/>
                    <a:pt x="24" y="25"/>
                    <a:pt x="26" y="19"/>
                  </a:cubicBezTo>
                  <a:cubicBezTo>
                    <a:pt x="27" y="16"/>
                    <a:pt x="28" y="3"/>
                    <a:pt x="31" y="2"/>
                  </a:cubicBezTo>
                  <a:cubicBezTo>
                    <a:pt x="32" y="1"/>
                    <a:pt x="32" y="0"/>
                    <a:pt x="31" y="0"/>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95" name="chenying0907 244"/>
            <p:cNvSpPr/>
            <p:nvPr/>
          </p:nvSpPr>
          <p:spPr bwMode="auto">
            <a:xfrm>
              <a:off x="3378201" y="3382964"/>
              <a:ext cx="42863" cy="211138"/>
            </a:xfrm>
            <a:custGeom>
              <a:avLst/>
              <a:gdLst>
                <a:gd name="T0" fmla="*/ 17 w 20"/>
                <a:gd name="T1" fmla="*/ 2 h 98"/>
                <a:gd name="T2" fmla="*/ 2 w 20"/>
                <a:gd name="T3" fmla="*/ 97 h 98"/>
                <a:gd name="T4" fmla="*/ 4 w 20"/>
                <a:gd name="T5" fmla="*/ 97 h 98"/>
                <a:gd name="T6" fmla="*/ 11 w 20"/>
                <a:gd name="T7" fmla="*/ 46 h 98"/>
                <a:gd name="T8" fmla="*/ 20 w 20"/>
                <a:gd name="T9" fmla="*/ 2 h 98"/>
                <a:gd name="T10" fmla="*/ 17 w 20"/>
                <a:gd name="T11" fmla="*/ 2 h 98"/>
              </a:gdLst>
              <a:ahLst/>
              <a:cxnLst>
                <a:cxn ang="0">
                  <a:pos x="T0" y="T1"/>
                </a:cxn>
                <a:cxn ang="0">
                  <a:pos x="T2" y="T3"/>
                </a:cxn>
                <a:cxn ang="0">
                  <a:pos x="T4" y="T5"/>
                </a:cxn>
                <a:cxn ang="0">
                  <a:pos x="T6" y="T7"/>
                </a:cxn>
                <a:cxn ang="0">
                  <a:pos x="T8" y="T9"/>
                </a:cxn>
                <a:cxn ang="0">
                  <a:pos x="T10" y="T11"/>
                </a:cxn>
              </a:cxnLst>
              <a:rect l="0" t="0" r="r" b="b"/>
              <a:pathLst>
                <a:path w="20" h="98">
                  <a:moveTo>
                    <a:pt x="17" y="2"/>
                  </a:moveTo>
                  <a:cubicBezTo>
                    <a:pt x="13" y="34"/>
                    <a:pt x="0" y="64"/>
                    <a:pt x="2" y="97"/>
                  </a:cubicBezTo>
                  <a:cubicBezTo>
                    <a:pt x="2" y="98"/>
                    <a:pt x="4" y="98"/>
                    <a:pt x="4" y="97"/>
                  </a:cubicBezTo>
                  <a:cubicBezTo>
                    <a:pt x="6" y="80"/>
                    <a:pt x="7" y="63"/>
                    <a:pt x="11" y="46"/>
                  </a:cubicBezTo>
                  <a:cubicBezTo>
                    <a:pt x="14" y="32"/>
                    <a:pt x="18" y="17"/>
                    <a:pt x="20" y="2"/>
                  </a:cubicBezTo>
                  <a:cubicBezTo>
                    <a:pt x="20" y="0"/>
                    <a:pt x="17" y="0"/>
                    <a:pt x="17"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96" name="chenying0907 245"/>
            <p:cNvSpPr/>
            <p:nvPr/>
          </p:nvSpPr>
          <p:spPr bwMode="auto">
            <a:xfrm>
              <a:off x="3397251" y="3425826"/>
              <a:ext cx="41275" cy="171450"/>
            </a:xfrm>
            <a:custGeom>
              <a:avLst/>
              <a:gdLst>
                <a:gd name="T0" fmla="*/ 16 w 19"/>
                <a:gd name="T1" fmla="*/ 1 h 80"/>
                <a:gd name="T2" fmla="*/ 12 w 19"/>
                <a:gd name="T3" fmla="*/ 17 h 80"/>
                <a:gd name="T4" fmla="*/ 7 w 19"/>
                <a:gd name="T5" fmla="*/ 49 h 80"/>
                <a:gd name="T6" fmla="*/ 9 w 19"/>
                <a:gd name="T7" fmla="*/ 80 h 80"/>
                <a:gd name="T8" fmla="*/ 10 w 19"/>
                <a:gd name="T9" fmla="*/ 79 h 80"/>
                <a:gd name="T10" fmla="*/ 10 w 19"/>
                <a:gd name="T11" fmla="*/ 47 h 80"/>
                <a:gd name="T12" fmla="*/ 15 w 19"/>
                <a:gd name="T13" fmla="*/ 21 h 80"/>
                <a:gd name="T14" fmla="*/ 18 w 19"/>
                <a:gd name="T15" fmla="*/ 3 h 80"/>
                <a:gd name="T16" fmla="*/ 16 w 19"/>
                <a:gd name="T17" fmla="*/ 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80">
                  <a:moveTo>
                    <a:pt x="16" y="1"/>
                  </a:moveTo>
                  <a:cubicBezTo>
                    <a:pt x="11" y="5"/>
                    <a:pt x="13" y="12"/>
                    <a:pt x="12" y="17"/>
                  </a:cubicBezTo>
                  <a:cubicBezTo>
                    <a:pt x="12" y="28"/>
                    <a:pt x="8" y="38"/>
                    <a:pt x="7" y="49"/>
                  </a:cubicBezTo>
                  <a:cubicBezTo>
                    <a:pt x="5" y="56"/>
                    <a:pt x="0" y="75"/>
                    <a:pt x="9" y="80"/>
                  </a:cubicBezTo>
                  <a:cubicBezTo>
                    <a:pt x="10" y="80"/>
                    <a:pt x="10" y="80"/>
                    <a:pt x="10" y="79"/>
                  </a:cubicBezTo>
                  <a:cubicBezTo>
                    <a:pt x="4" y="70"/>
                    <a:pt x="8" y="57"/>
                    <a:pt x="10" y="47"/>
                  </a:cubicBezTo>
                  <a:cubicBezTo>
                    <a:pt x="12" y="38"/>
                    <a:pt x="14" y="30"/>
                    <a:pt x="15" y="21"/>
                  </a:cubicBezTo>
                  <a:cubicBezTo>
                    <a:pt x="16" y="15"/>
                    <a:pt x="13" y="7"/>
                    <a:pt x="18" y="3"/>
                  </a:cubicBezTo>
                  <a:cubicBezTo>
                    <a:pt x="19" y="2"/>
                    <a:pt x="17" y="0"/>
                    <a:pt x="16"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97" name="chenying0907 246"/>
            <p:cNvSpPr/>
            <p:nvPr/>
          </p:nvSpPr>
          <p:spPr bwMode="auto">
            <a:xfrm>
              <a:off x="3429001" y="3463926"/>
              <a:ext cx="25400" cy="103188"/>
            </a:xfrm>
            <a:custGeom>
              <a:avLst/>
              <a:gdLst>
                <a:gd name="T0" fmla="*/ 10 w 12"/>
                <a:gd name="T1" fmla="*/ 1 h 48"/>
                <a:gd name="T2" fmla="*/ 8 w 12"/>
                <a:gd name="T3" fmla="*/ 1 h 48"/>
                <a:gd name="T4" fmla="*/ 1 w 12"/>
                <a:gd name="T5" fmla="*/ 46 h 48"/>
                <a:gd name="T6" fmla="*/ 3 w 12"/>
                <a:gd name="T7" fmla="*/ 46 h 48"/>
                <a:gd name="T8" fmla="*/ 10 w 12"/>
                <a:gd name="T9" fmla="*/ 1 h 48"/>
              </a:gdLst>
              <a:ahLst/>
              <a:cxnLst>
                <a:cxn ang="0">
                  <a:pos x="T0" y="T1"/>
                </a:cxn>
                <a:cxn ang="0">
                  <a:pos x="T2" y="T3"/>
                </a:cxn>
                <a:cxn ang="0">
                  <a:pos x="T4" y="T5"/>
                </a:cxn>
                <a:cxn ang="0">
                  <a:pos x="T6" y="T7"/>
                </a:cxn>
                <a:cxn ang="0">
                  <a:pos x="T8" y="T9"/>
                </a:cxn>
              </a:cxnLst>
              <a:rect l="0" t="0" r="r" b="b"/>
              <a:pathLst>
                <a:path w="12" h="48">
                  <a:moveTo>
                    <a:pt x="10" y="1"/>
                  </a:moveTo>
                  <a:cubicBezTo>
                    <a:pt x="10" y="0"/>
                    <a:pt x="8" y="0"/>
                    <a:pt x="8" y="1"/>
                  </a:cubicBezTo>
                  <a:cubicBezTo>
                    <a:pt x="10" y="17"/>
                    <a:pt x="0" y="31"/>
                    <a:pt x="1" y="46"/>
                  </a:cubicBezTo>
                  <a:cubicBezTo>
                    <a:pt x="1" y="48"/>
                    <a:pt x="3" y="48"/>
                    <a:pt x="3" y="46"/>
                  </a:cubicBezTo>
                  <a:cubicBezTo>
                    <a:pt x="4" y="31"/>
                    <a:pt x="12" y="17"/>
                    <a:pt x="10"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98" name="chenying0907 247"/>
            <p:cNvSpPr/>
            <p:nvPr/>
          </p:nvSpPr>
          <p:spPr bwMode="auto">
            <a:xfrm>
              <a:off x="3459164" y="3486151"/>
              <a:ext cx="30163" cy="111125"/>
            </a:xfrm>
            <a:custGeom>
              <a:avLst/>
              <a:gdLst>
                <a:gd name="T0" fmla="*/ 5 w 14"/>
                <a:gd name="T1" fmla="*/ 51 h 52"/>
                <a:gd name="T2" fmla="*/ 14 w 14"/>
                <a:gd name="T3" fmla="*/ 2 h 52"/>
                <a:gd name="T4" fmla="*/ 12 w 14"/>
                <a:gd name="T5" fmla="*/ 1 h 52"/>
                <a:gd name="T6" fmla="*/ 4 w 14"/>
                <a:gd name="T7" fmla="*/ 30 h 52"/>
                <a:gd name="T8" fmla="*/ 2 w 14"/>
                <a:gd name="T9" fmla="*/ 51 h 52"/>
                <a:gd name="T10" fmla="*/ 3 w 14"/>
                <a:gd name="T11" fmla="*/ 52 h 52"/>
                <a:gd name="T12" fmla="*/ 5 w 14"/>
                <a:gd name="T13" fmla="*/ 52 h 52"/>
                <a:gd name="T14" fmla="*/ 5 w 14"/>
                <a:gd name="T15" fmla="*/ 51 h 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52">
                  <a:moveTo>
                    <a:pt x="5" y="51"/>
                  </a:moveTo>
                  <a:cubicBezTo>
                    <a:pt x="0" y="48"/>
                    <a:pt x="13" y="7"/>
                    <a:pt x="14" y="2"/>
                  </a:cubicBezTo>
                  <a:cubicBezTo>
                    <a:pt x="14" y="0"/>
                    <a:pt x="12" y="0"/>
                    <a:pt x="12" y="1"/>
                  </a:cubicBezTo>
                  <a:cubicBezTo>
                    <a:pt x="9" y="11"/>
                    <a:pt x="6" y="21"/>
                    <a:pt x="4" y="30"/>
                  </a:cubicBezTo>
                  <a:cubicBezTo>
                    <a:pt x="3" y="38"/>
                    <a:pt x="0" y="44"/>
                    <a:pt x="2" y="51"/>
                  </a:cubicBezTo>
                  <a:cubicBezTo>
                    <a:pt x="2" y="52"/>
                    <a:pt x="3" y="52"/>
                    <a:pt x="3" y="52"/>
                  </a:cubicBezTo>
                  <a:cubicBezTo>
                    <a:pt x="5" y="52"/>
                    <a:pt x="5" y="52"/>
                    <a:pt x="5" y="52"/>
                  </a:cubicBezTo>
                  <a:cubicBezTo>
                    <a:pt x="6" y="52"/>
                    <a:pt x="6" y="51"/>
                    <a:pt x="5" y="5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99" name="chenying0907 248"/>
            <p:cNvSpPr/>
            <p:nvPr/>
          </p:nvSpPr>
          <p:spPr bwMode="auto">
            <a:xfrm>
              <a:off x="3506789" y="3522664"/>
              <a:ext cx="17463" cy="63500"/>
            </a:xfrm>
            <a:custGeom>
              <a:avLst/>
              <a:gdLst>
                <a:gd name="T0" fmla="*/ 7 w 8"/>
                <a:gd name="T1" fmla="*/ 1 h 30"/>
                <a:gd name="T2" fmla="*/ 5 w 8"/>
                <a:gd name="T3" fmla="*/ 1 h 30"/>
                <a:gd name="T4" fmla="*/ 6 w 8"/>
                <a:gd name="T5" fmla="*/ 3 h 30"/>
                <a:gd name="T6" fmla="*/ 6 w 8"/>
                <a:gd name="T7" fmla="*/ 3 h 30"/>
                <a:gd name="T8" fmla="*/ 0 w 8"/>
                <a:gd name="T9" fmla="*/ 29 h 30"/>
                <a:gd name="T10" fmla="*/ 1 w 8"/>
                <a:gd name="T11" fmla="*/ 29 h 30"/>
                <a:gd name="T12" fmla="*/ 8 w 8"/>
                <a:gd name="T13" fmla="*/ 1 h 30"/>
                <a:gd name="T14" fmla="*/ 7 w 8"/>
                <a:gd name="T15" fmla="*/ 1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30">
                  <a:moveTo>
                    <a:pt x="7" y="1"/>
                  </a:moveTo>
                  <a:cubicBezTo>
                    <a:pt x="5" y="1"/>
                    <a:pt x="5" y="1"/>
                    <a:pt x="5" y="1"/>
                  </a:cubicBezTo>
                  <a:cubicBezTo>
                    <a:pt x="5" y="2"/>
                    <a:pt x="5" y="3"/>
                    <a:pt x="6" y="3"/>
                  </a:cubicBezTo>
                  <a:cubicBezTo>
                    <a:pt x="6" y="3"/>
                    <a:pt x="6" y="3"/>
                    <a:pt x="6" y="3"/>
                  </a:cubicBezTo>
                  <a:cubicBezTo>
                    <a:pt x="5" y="12"/>
                    <a:pt x="1" y="20"/>
                    <a:pt x="0" y="29"/>
                  </a:cubicBezTo>
                  <a:cubicBezTo>
                    <a:pt x="0" y="30"/>
                    <a:pt x="1" y="30"/>
                    <a:pt x="1" y="29"/>
                  </a:cubicBezTo>
                  <a:cubicBezTo>
                    <a:pt x="4" y="20"/>
                    <a:pt x="7" y="11"/>
                    <a:pt x="8" y="1"/>
                  </a:cubicBezTo>
                  <a:cubicBezTo>
                    <a:pt x="8" y="1"/>
                    <a:pt x="7" y="0"/>
                    <a:pt x="7"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00" name="chenying0907 249"/>
            <p:cNvSpPr/>
            <p:nvPr/>
          </p:nvSpPr>
          <p:spPr bwMode="auto">
            <a:xfrm>
              <a:off x="3556001" y="3506789"/>
              <a:ext cx="30163" cy="144463"/>
            </a:xfrm>
            <a:custGeom>
              <a:avLst/>
              <a:gdLst>
                <a:gd name="T0" fmla="*/ 12 w 14"/>
                <a:gd name="T1" fmla="*/ 1 h 67"/>
                <a:gd name="T2" fmla="*/ 6 w 14"/>
                <a:gd name="T3" fmla="*/ 17 h 67"/>
                <a:gd name="T4" fmla="*/ 4 w 14"/>
                <a:gd name="T5" fmla="*/ 32 h 67"/>
                <a:gd name="T6" fmla="*/ 4 w 14"/>
                <a:gd name="T7" fmla="*/ 67 h 67"/>
                <a:gd name="T8" fmla="*/ 6 w 14"/>
                <a:gd name="T9" fmla="*/ 66 h 67"/>
                <a:gd name="T10" fmla="*/ 4 w 14"/>
                <a:gd name="T11" fmla="*/ 52 h 67"/>
                <a:gd name="T12" fmla="*/ 6 w 14"/>
                <a:gd name="T13" fmla="*/ 34 h 67"/>
                <a:gd name="T14" fmla="*/ 9 w 14"/>
                <a:gd name="T15" fmla="*/ 16 h 67"/>
                <a:gd name="T16" fmla="*/ 13 w 14"/>
                <a:gd name="T17" fmla="*/ 2 h 67"/>
                <a:gd name="T18" fmla="*/ 12 w 14"/>
                <a:gd name="T19" fmla="*/ 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67">
                  <a:moveTo>
                    <a:pt x="12" y="1"/>
                  </a:moveTo>
                  <a:cubicBezTo>
                    <a:pt x="10" y="7"/>
                    <a:pt x="8" y="11"/>
                    <a:pt x="6" y="17"/>
                  </a:cubicBezTo>
                  <a:cubicBezTo>
                    <a:pt x="5" y="22"/>
                    <a:pt x="5" y="27"/>
                    <a:pt x="4" y="32"/>
                  </a:cubicBezTo>
                  <a:cubicBezTo>
                    <a:pt x="3" y="45"/>
                    <a:pt x="0" y="54"/>
                    <a:pt x="4" y="67"/>
                  </a:cubicBezTo>
                  <a:cubicBezTo>
                    <a:pt x="5" y="67"/>
                    <a:pt x="6" y="67"/>
                    <a:pt x="6" y="66"/>
                  </a:cubicBezTo>
                  <a:cubicBezTo>
                    <a:pt x="5" y="62"/>
                    <a:pt x="4" y="57"/>
                    <a:pt x="4" y="52"/>
                  </a:cubicBezTo>
                  <a:cubicBezTo>
                    <a:pt x="4" y="46"/>
                    <a:pt x="5" y="40"/>
                    <a:pt x="6" y="34"/>
                  </a:cubicBezTo>
                  <a:cubicBezTo>
                    <a:pt x="7" y="28"/>
                    <a:pt x="7" y="22"/>
                    <a:pt x="9" y="16"/>
                  </a:cubicBezTo>
                  <a:cubicBezTo>
                    <a:pt x="10" y="11"/>
                    <a:pt x="12" y="7"/>
                    <a:pt x="13" y="2"/>
                  </a:cubicBezTo>
                  <a:cubicBezTo>
                    <a:pt x="14" y="1"/>
                    <a:pt x="12" y="0"/>
                    <a:pt x="12"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01" name="chenying0907 250"/>
            <p:cNvSpPr/>
            <p:nvPr/>
          </p:nvSpPr>
          <p:spPr bwMode="auto">
            <a:xfrm>
              <a:off x="3590926" y="3505201"/>
              <a:ext cx="34925" cy="163513"/>
            </a:xfrm>
            <a:custGeom>
              <a:avLst/>
              <a:gdLst>
                <a:gd name="T0" fmla="*/ 6 w 16"/>
                <a:gd name="T1" fmla="*/ 48 h 76"/>
                <a:gd name="T2" fmla="*/ 15 w 16"/>
                <a:gd name="T3" fmla="*/ 3 h 76"/>
                <a:gd name="T4" fmla="*/ 13 w 16"/>
                <a:gd name="T5" fmla="*/ 2 h 76"/>
                <a:gd name="T6" fmla="*/ 2 w 16"/>
                <a:gd name="T7" fmla="*/ 55 h 76"/>
                <a:gd name="T8" fmla="*/ 6 w 16"/>
                <a:gd name="T9" fmla="*/ 76 h 76"/>
                <a:gd name="T10" fmla="*/ 7 w 16"/>
                <a:gd name="T11" fmla="*/ 74 h 76"/>
                <a:gd name="T12" fmla="*/ 6 w 16"/>
                <a:gd name="T13" fmla="*/ 48 h 76"/>
              </a:gdLst>
              <a:ahLst/>
              <a:cxnLst>
                <a:cxn ang="0">
                  <a:pos x="T0" y="T1"/>
                </a:cxn>
                <a:cxn ang="0">
                  <a:pos x="T2" y="T3"/>
                </a:cxn>
                <a:cxn ang="0">
                  <a:pos x="T4" y="T5"/>
                </a:cxn>
                <a:cxn ang="0">
                  <a:pos x="T6" y="T7"/>
                </a:cxn>
                <a:cxn ang="0">
                  <a:pos x="T8" y="T9"/>
                </a:cxn>
                <a:cxn ang="0">
                  <a:pos x="T10" y="T11"/>
                </a:cxn>
                <a:cxn ang="0">
                  <a:pos x="T12" y="T13"/>
                </a:cxn>
              </a:cxnLst>
              <a:rect l="0" t="0" r="r" b="b"/>
              <a:pathLst>
                <a:path w="16" h="76">
                  <a:moveTo>
                    <a:pt x="6" y="48"/>
                  </a:moveTo>
                  <a:cubicBezTo>
                    <a:pt x="9" y="33"/>
                    <a:pt x="13" y="18"/>
                    <a:pt x="15" y="3"/>
                  </a:cubicBezTo>
                  <a:cubicBezTo>
                    <a:pt x="16" y="1"/>
                    <a:pt x="13" y="0"/>
                    <a:pt x="13" y="2"/>
                  </a:cubicBezTo>
                  <a:cubicBezTo>
                    <a:pt x="10" y="20"/>
                    <a:pt x="4" y="37"/>
                    <a:pt x="2" y="55"/>
                  </a:cubicBezTo>
                  <a:cubicBezTo>
                    <a:pt x="2" y="59"/>
                    <a:pt x="0" y="75"/>
                    <a:pt x="6" y="76"/>
                  </a:cubicBezTo>
                  <a:cubicBezTo>
                    <a:pt x="7" y="76"/>
                    <a:pt x="8" y="75"/>
                    <a:pt x="7" y="74"/>
                  </a:cubicBezTo>
                  <a:cubicBezTo>
                    <a:pt x="2" y="71"/>
                    <a:pt x="6" y="53"/>
                    <a:pt x="6" y="48"/>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02" name="chenying0907 251"/>
            <p:cNvSpPr/>
            <p:nvPr/>
          </p:nvSpPr>
          <p:spPr bwMode="auto">
            <a:xfrm>
              <a:off x="3632201" y="3594101"/>
              <a:ext cx="12700" cy="42863"/>
            </a:xfrm>
            <a:custGeom>
              <a:avLst/>
              <a:gdLst>
                <a:gd name="T0" fmla="*/ 4 w 6"/>
                <a:gd name="T1" fmla="*/ 1 h 20"/>
                <a:gd name="T2" fmla="*/ 2 w 6"/>
                <a:gd name="T3" fmla="*/ 19 h 20"/>
                <a:gd name="T4" fmla="*/ 4 w 6"/>
                <a:gd name="T5" fmla="*/ 19 h 20"/>
                <a:gd name="T6" fmla="*/ 6 w 6"/>
                <a:gd name="T7" fmla="*/ 1 h 20"/>
                <a:gd name="T8" fmla="*/ 4 w 6"/>
                <a:gd name="T9" fmla="*/ 1 h 20"/>
              </a:gdLst>
              <a:ahLst/>
              <a:cxnLst>
                <a:cxn ang="0">
                  <a:pos x="T0" y="T1"/>
                </a:cxn>
                <a:cxn ang="0">
                  <a:pos x="T2" y="T3"/>
                </a:cxn>
                <a:cxn ang="0">
                  <a:pos x="T4" y="T5"/>
                </a:cxn>
                <a:cxn ang="0">
                  <a:pos x="T6" y="T7"/>
                </a:cxn>
                <a:cxn ang="0">
                  <a:pos x="T8" y="T9"/>
                </a:cxn>
              </a:cxnLst>
              <a:rect l="0" t="0" r="r" b="b"/>
              <a:pathLst>
                <a:path w="6" h="20">
                  <a:moveTo>
                    <a:pt x="4" y="1"/>
                  </a:moveTo>
                  <a:cubicBezTo>
                    <a:pt x="4" y="7"/>
                    <a:pt x="0" y="14"/>
                    <a:pt x="2" y="19"/>
                  </a:cubicBezTo>
                  <a:cubicBezTo>
                    <a:pt x="2" y="20"/>
                    <a:pt x="3" y="20"/>
                    <a:pt x="4" y="19"/>
                  </a:cubicBezTo>
                  <a:cubicBezTo>
                    <a:pt x="4" y="13"/>
                    <a:pt x="5" y="7"/>
                    <a:pt x="6" y="1"/>
                  </a:cubicBezTo>
                  <a:cubicBezTo>
                    <a:pt x="6" y="0"/>
                    <a:pt x="5" y="1"/>
                    <a:pt x="4"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03" name="chenying0907 252"/>
            <p:cNvSpPr/>
            <p:nvPr/>
          </p:nvSpPr>
          <p:spPr bwMode="auto">
            <a:xfrm>
              <a:off x="3962401" y="3213101"/>
              <a:ext cx="36513" cy="138113"/>
            </a:xfrm>
            <a:custGeom>
              <a:avLst/>
              <a:gdLst>
                <a:gd name="T0" fmla="*/ 15 w 17"/>
                <a:gd name="T1" fmla="*/ 1 h 64"/>
                <a:gd name="T2" fmla="*/ 12 w 17"/>
                <a:gd name="T3" fmla="*/ 17 h 64"/>
                <a:gd name="T4" fmla="*/ 8 w 17"/>
                <a:gd name="T5" fmla="*/ 34 h 64"/>
                <a:gd name="T6" fmla="*/ 5 w 17"/>
                <a:gd name="T7" fmla="*/ 49 h 64"/>
                <a:gd name="T8" fmla="*/ 1 w 17"/>
                <a:gd name="T9" fmla="*/ 63 h 64"/>
                <a:gd name="T10" fmla="*/ 1 w 17"/>
                <a:gd name="T11" fmla="*/ 64 h 64"/>
                <a:gd name="T12" fmla="*/ 9 w 17"/>
                <a:gd name="T13" fmla="*/ 36 h 64"/>
                <a:gd name="T14" fmla="*/ 14 w 17"/>
                <a:gd name="T15" fmla="*/ 15 h 64"/>
                <a:gd name="T16" fmla="*/ 17 w 17"/>
                <a:gd name="T17" fmla="*/ 1 h 64"/>
                <a:gd name="T18" fmla="*/ 15 w 17"/>
                <a:gd name="T19" fmla="*/ 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64">
                  <a:moveTo>
                    <a:pt x="15" y="1"/>
                  </a:moveTo>
                  <a:cubicBezTo>
                    <a:pt x="15" y="6"/>
                    <a:pt x="13" y="12"/>
                    <a:pt x="12" y="17"/>
                  </a:cubicBezTo>
                  <a:cubicBezTo>
                    <a:pt x="10" y="22"/>
                    <a:pt x="9" y="28"/>
                    <a:pt x="8" y="34"/>
                  </a:cubicBezTo>
                  <a:cubicBezTo>
                    <a:pt x="7" y="39"/>
                    <a:pt x="6" y="44"/>
                    <a:pt x="5" y="49"/>
                  </a:cubicBezTo>
                  <a:cubicBezTo>
                    <a:pt x="4" y="53"/>
                    <a:pt x="4" y="59"/>
                    <a:pt x="1" y="63"/>
                  </a:cubicBezTo>
                  <a:cubicBezTo>
                    <a:pt x="0" y="64"/>
                    <a:pt x="1" y="64"/>
                    <a:pt x="1" y="64"/>
                  </a:cubicBezTo>
                  <a:cubicBezTo>
                    <a:pt x="7" y="58"/>
                    <a:pt x="8" y="44"/>
                    <a:pt x="9" y="36"/>
                  </a:cubicBezTo>
                  <a:cubicBezTo>
                    <a:pt x="10" y="29"/>
                    <a:pt x="12" y="22"/>
                    <a:pt x="14" y="15"/>
                  </a:cubicBezTo>
                  <a:cubicBezTo>
                    <a:pt x="15" y="11"/>
                    <a:pt x="17" y="6"/>
                    <a:pt x="17" y="1"/>
                  </a:cubicBezTo>
                  <a:cubicBezTo>
                    <a:pt x="17" y="0"/>
                    <a:pt x="15" y="0"/>
                    <a:pt x="15"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04" name="chenying0907 253"/>
            <p:cNvSpPr/>
            <p:nvPr/>
          </p:nvSpPr>
          <p:spPr bwMode="auto">
            <a:xfrm>
              <a:off x="3984626" y="3211514"/>
              <a:ext cx="49213" cy="177800"/>
            </a:xfrm>
            <a:custGeom>
              <a:avLst/>
              <a:gdLst>
                <a:gd name="T0" fmla="*/ 20 w 23"/>
                <a:gd name="T1" fmla="*/ 1 h 83"/>
                <a:gd name="T2" fmla="*/ 14 w 23"/>
                <a:gd name="T3" fmla="*/ 25 h 83"/>
                <a:gd name="T4" fmla="*/ 8 w 23"/>
                <a:gd name="T5" fmla="*/ 49 h 83"/>
                <a:gd name="T6" fmla="*/ 4 w 23"/>
                <a:gd name="T7" fmla="*/ 66 h 83"/>
                <a:gd name="T8" fmla="*/ 1 w 23"/>
                <a:gd name="T9" fmla="*/ 81 h 83"/>
                <a:gd name="T10" fmla="*/ 1 w 23"/>
                <a:gd name="T11" fmla="*/ 83 h 83"/>
                <a:gd name="T12" fmla="*/ 9 w 23"/>
                <a:gd name="T13" fmla="*/ 57 h 83"/>
                <a:gd name="T14" fmla="*/ 15 w 23"/>
                <a:gd name="T15" fmla="*/ 36 h 83"/>
                <a:gd name="T16" fmla="*/ 18 w 23"/>
                <a:gd name="T17" fmla="*/ 22 h 83"/>
                <a:gd name="T18" fmla="*/ 22 w 23"/>
                <a:gd name="T19" fmla="*/ 3 h 83"/>
                <a:gd name="T20" fmla="*/ 20 w 23"/>
                <a:gd name="T21" fmla="*/ 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83">
                  <a:moveTo>
                    <a:pt x="20" y="1"/>
                  </a:moveTo>
                  <a:cubicBezTo>
                    <a:pt x="15" y="8"/>
                    <a:pt x="16" y="17"/>
                    <a:pt x="14" y="25"/>
                  </a:cubicBezTo>
                  <a:cubicBezTo>
                    <a:pt x="12" y="33"/>
                    <a:pt x="9" y="41"/>
                    <a:pt x="8" y="49"/>
                  </a:cubicBezTo>
                  <a:cubicBezTo>
                    <a:pt x="6" y="55"/>
                    <a:pt x="5" y="61"/>
                    <a:pt x="4" y="66"/>
                  </a:cubicBezTo>
                  <a:cubicBezTo>
                    <a:pt x="4" y="69"/>
                    <a:pt x="3" y="80"/>
                    <a:pt x="1" y="81"/>
                  </a:cubicBezTo>
                  <a:cubicBezTo>
                    <a:pt x="0" y="82"/>
                    <a:pt x="0" y="83"/>
                    <a:pt x="1" y="83"/>
                  </a:cubicBezTo>
                  <a:cubicBezTo>
                    <a:pt x="7" y="81"/>
                    <a:pt x="9" y="62"/>
                    <a:pt x="9" y="57"/>
                  </a:cubicBezTo>
                  <a:cubicBezTo>
                    <a:pt x="11" y="50"/>
                    <a:pt x="13" y="43"/>
                    <a:pt x="15" y="36"/>
                  </a:cubicBezTo>
                  <a:cubicBezTo>
                    <a:pt x="16" y="31"/>
                    <a:pt x="17" y="27"/>
                    <a:pt x="18" y="22"/>
                  </a:cubicBezTo>
                  <a:cubicBezTo>
                    <a:pt x="19" y="15"/>
                    <a:pt x="18" y="9"/>
                    <a:pt x="22" y="3"/>
                  </a:cubicBezTo>
                  <a:cubicBezTo>
                    <a:pt x="23" y="1"/>
                    <a:pt x="21" y="0"/>
                    <a:pt x="20"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05" name="chenying0907 254"/>
            <p:cNvSpPr/>
            <p:nvPr/>
          </p:nvSpPr>
          <p:spPr bwMode="auto">
            <a:xfrm>
              <a:off x="3952876" y="3243264"/>
              <a:ext cx="103188" cy="268288"/>
            </a:xfrm>
            <a:custGeom>
              <a:avLst/>
              <a:gdLst>
                <a:gd name="T0" fmla="*/ 36 w 48"/>
                <a:gd name="T1" fmla="*/ 43 h 125"/>
                <a:gd name="T2" fmla="*/ 47 w 48"/>
                <a:gd name="T3" fmla="*/ 2 h 125"/>
                <a:gd name="T4" fmla="*/ 45 w 48"/>
                <a:gd name="T5" fmla="*/ 2 h 125"/>
                <a:gd name="T6" fmla="*/ 32 w 48"/>
                <a:gd name="T7" fmla="*/ 46 h 125"/>
                <a:gd name="T8" fmla="*/ 26 w 48"/>
                <a:gd name="T9" fmla="*/ 69 h 125"/>
                <a:gd name="T10" fmla="*/ 24 w 48"/>
                <a:gd name="T11" fmla="*/ 73 h 125"/>
                <a:gd name="T12" fmla="*/ 15 w 48"/>
                <a:gd name="T13" fmla="*/ 95 h 125"/>
                <a:gd name="T14" fmla="*/ 11 w 48"/>
                <a:gd name="T15" fmla="*/ 106 h 125"/>
                <a:gd name="T16" fmla="*/ 2 w 48"/>
                <a:gd name="T17" fmla="*/ 122 h 125"/>
                <a:gd name="T18" fmla="*/ 0 w 48"/>
                <a:gd name="T19" fmla="*/ 122 h 125"/>
                <a:gd name="T20" fmla="*/ 1 w 48"/>
                <a:gd name="T21" fmla="*/ 124 h 125"/>
                <a:gd name="T22" fmla="*/ 2 w 48"/>
                <a:gd name="T23" fmla="*/ 124 h 125"/>
                <a:gd name="T24" fmla="*/ 17 w 48"/>
                <a:gd name="T25" fmla="*/ 96 h 125"/>
                <a:gd name="T26" fmla="*/ 25 w 48"/>
                <a:gd name="T27" fmla="*/ 77 h 125"/>
                <a:gd name="T28" fmla="*/ 25 w 48"/>
                <a:gd name="T29" fmla="*/ 87 h 125"/>
                <a:gd name="T30" fmla="*/ 27 w 48"/>
                <a:gd name="T31" fmla="*/ 87 h 125"/>
                <a:gd name="T32" fmla="*/ 31 w 48"/>
                <a:gd name="T33" fmla="*/ 65 h 125"/>
                <a:gd name="T34" fmla="*/ 32 w 48"/>
                <a:gd name="T35" fmla="*/ 60 h 125"/>
                <a:gd name="T36" fmla="*/ 36 w 48"/>
                <a:gd name="T37" fmla="*/ 4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 h="125">
                  <a:moveTo>
                    <a:pt x="36" y="43"/>
                  </a:moveTo>
                  <a:cubicBezTo>
                    <a:pt x="40" y="29"/>
                    <a:pt x="46" y="16"/>
                    <a:pt x="47" y="2"/>
                  </a:cubicBezTo>
                  <a:cubicBezTo>
                    <a:pt x="48" y="0"/>
                    <a:pt x="45" y="0"/>
                    <a:pt x="45" y="2"/>
                  </a:cubicBezTo>
                  <a:cubicBezTo>
                    <a:pt x="43" y="17"/>
                    <a:pt x="36" y="32"/>
                    <a:pt x="32" y="46"/>
                  </a:cubicBezTo>
                  <a:cubicBezTo>
                    <a:pt x="30" y="53"/>
                    <a:pt x="28" y="61"/>
                    <a:pt x="26" y="69"/>
                  </a:cubicBezTo>
                  <a:cubicBezTo>
                    <a:pt x="25" y="70"/>
                    <a:pt x="24" y="72"/>
                    <a:pt x="24" y="73"/>
                  </a:cubicBezTo>
                  <a:cubicBezTo>
                    <a:pt x="21" y="81"/>
                    <a:pt x="18" y="88"/>
                    <a:pt x="15" y="95"/>
                  </a:cubicBezTo>
                  <a:cubicBezTo>
                    <a:pt x="13" y="99"/>
                    <a:pt x="12" y="103"/>
                    <a:pt x="11" y="106"/>
                  </a:cubicBezTo>
                  <a:cubicBezTo>
                    <a:pt x="10" y="108"/>
                    <a:pt x="2" y="124"/>
                    <a:pt x="2" y="122"/>
                  </a:cubicBezTo>
                  <a:cubicBezTo>
                    <a:pt x="1" y="121"/>
                    <a:pt x="0" y="121"/>
                    <a:pt x="0" y="122"/>
                  </a:cubicBezTo>
                  <a:cubicBezTo>
                    <a:pt x="1" y="124"/>
                    <a:pt x="1" y="124"/>
                    <a:pt x="1" y="124"/>
                  </a:cubicBezTo>
                  <a:cubicBezTo>
                    <a:pt x="1" y="124"/>
                    <a:pt x="1" y="125"/>
                    <a:pt x="2" y="124"/>
                  </a:cubicBezTo>
                  <a:cubicBezTo>
                    <a:pt x="12" y="119"/>
                    <a:pt x="13" y="106"/>
                    <a:pt x="17" y="96"/>
                  </a:cubicBezTo>
                  <a:cubicBezTo>
                    <a:pt x="20" y="90"/>
                    <a:pt x="22" y="84"/>
                    <a:pt x="25" y="77"/>
                  </a:cubicBezTo>
                  <a:cubicBezTo>
                    <a:pt x="24" y="81"/>
                    <a:pt x="24" y="84"/>
                    <a:pt x="25" y="87"/>
                  </a:cubicBezTo>
                  <a:cubicBezTo>
                    <a:pt x="25" y="88"/>
                    <a:pt x="27" y="89"/>
                    <a:pt x="27" y="87"/>
                  </a:cubicBezTo>
                  <a:cubicBezTo>
                    <a:pt x="29" y="80"/>
                    <a:pt x="30" y="72"/>
                    <a:pt x="31" y="65"/>
                  </a:cubicBezTo>
                  <a:cubicBezTo>
                    <a:pt x="32" y="63"/>
                    <a:pt x="32" y="62"/>
                    <a:pt x="32" y="60"/>
                  </a:cubicBezTo>
                  <a:cubicBezTo>
                    <a:pt x="33" y="54"/>
                    <a:pt x="35" y="48"/>
                    <a:pt x="36" y="43"/>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06" name="chenying0907 255"/>
            <p:cNvSpPr/>
            <p:nvPr/>
          </p:nvSpPr>
          <p:spPr bwMode="auto">
            <a:xfrm>
              <a:off x="4008439" y="3260726"/>
              <a:ext cx="66675" cy="200025"/>
            </a:xfrm>
            <a:custGeom>
              <a:avLst/>
              <a:gdLst>
                <a:gd name="T0" fmla="*/ 29 w 31"/>
                <a:gd name="T1" fmla="*/ 1 h 93"/>
                <a:gd name="T2" fmla="*/ 12 w 31"/>
                <a:gd name="T3" fmla="*/ 51 h 93"/>
                <a:gd name="T4" fmla="*/ 1 w 31"/>
                <a:gd name="T5" fmla="*/ 92 h 93"/>
                <a:gd name="T6" fmla="*/ 4 w 31"/>
                <a:gd name="T7" fmla="*/ 92 h 93"/>
                <a:gd name="T8" fmla="*/ 16 w 31"/>
                <a:gd name="T9" fmla="*/ 49 h 93"/>
                <a:gd name="T10" fmla="*/ 31 w 31"/>
                <a:gd name="T11" fmla="*/ 2 h 93"/>
                <a:gd name="T12" fmla="*/ 29 w 31"/>
                <a:gd name="T13" fmla="*/ 1 h 93"/>
              </a:gdLst>
              <a:ahLst/>
              <a:cxnLst>
                <a:cxn ang="0">
                  <a:pos x="T0" y="T1"/>
                </a:cxn>
                <a:cxn ang="0">
                  <a:pos x="T2" y="T3"/>
                </a:cxn>
                <a:cxn ang="0">
                  <a:pos x="T4" y="T5"/>
                </a:cxn>
                <a:cxn ang="0">
                  <a:pos x="T6" y="T7"/>
                </a:cxn>
                <a:cxn ang="0">
                  <a:pos x="T8" y="T9"/>
                </a:cxn>
                <a:cxn ang="0">
                  <a:pos x="T10" y="T11"/>
                </a:cxn>
                <a:cxn ang="0">
                  <a:pos x="T12" y="T13"/>
                </a:cxn>
              </a:cxnLst>
              <a:rect l="0" t="0" r="r" b="b"/>
              <a:pathLst>
                <a:path w="31" h="93">
                  <a:moveTo>
                    <a:pt x="29" y="1"/>
                  </a:moveTo>
                  <a:cubicBezTo>
                    <a:pt x="25" y="19"/>
                    <a:pt x="17" y="34"/>
                    <a:pt x="12" y="51"/>
                  </a:cubicBezTo>
                  <a:cubicBezTo>
                    <a:pt x="8" y="63"/>
                    <a:pt x="0" y="79"/>
                    <a:pt x="1" y="92"/>
                  </a:cubicBezTo>
                  <a:cubicBezTo>
                    <a:pt x="2" y="93"/>
                    <a:pt x="3" y="93"/>
                    <a:pt x="4" y="92"/>
                  </a:cubicBezTo>
                  <a:cubicBezTo>
                    <a:pt x="6" y="77"/>
                    <a:pt x="11" y="62"/>
                    <a:pt x="16" y="49"/>
                  </a:cubicBezTo>
                  <a:cubicBezTo>
                    <a:pt x="21" y="33"/>
                    <a:pt x="29" y="18"/>
                    <a:pt x="31" y="2"/>
                  </a:cubicBezTo>
                  <a:cubicBezTo>
                    <a:pt x="31" y="0"/>
                    <a:pt x="29" y="0"/>
                    <a:pt x="29"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07" name="chenying0907 256"/>
            <p:cNvSpPr/>
            <p:nvPr/>
          </p:nvSpPr>
          <p:spPr bwMode="auto">
            <a:xfrm>
              <a:off x="4032251" y="3308351"/>
              <a:ext cx="71438" cy="171450"/>
            </a:xfrm>
            <a:custGeom>
              <a:avLst/>
              <a:gdLst>
                <a:gd name="T0" fmla="*/ 30 w 33"/>
                <a:gd name="T1" fmla="*/ 2 h 80"/>
                <a:gd name="T2" fmla="*/ 12 w 33"/>
                <a:gd name="T3" fmla="*/ 50 h 80"/>
                <a:gd name="T4" fmla="*/ 1 w 33"/>
                <a:gd name="T5" fmla="*/ 79 h 80"/>
                <a:gd name="T6" fmla="*/ 2 w 33"/>
                <a:gd name="T7" fmla="*/ 80 h 80"/>
                <a:gd name="T8" fmla="*/ 13 w 33"/>
                <a:gd name="T9" fmla="*/ 58 h 80"/>
                <a:gd name="T10" fmla="*/ 33 w 33"/>
                <a:gd name="T11" fmla="*/ 2 h 80"/>
                <a:gd name="T12" fmla="*/ 30 w 33"/>
                <a:gd name="T13" fmla="*/ 2 h 80"/>
              </a:gdLst>
              <a:ahLst/>
              <a:cxnLst>
                <a:cxn ang="0">
                  <a:pos x="T0" y="T1"/>
                </a:cxn>
                <a:cxn ang="0">
                  <a:pos x="T2" y="T3"/>
                </a:cxn>
                <a:cxn ang="0">
                  <a:pos x="T4" y="T5"/>
                </a:cxn>
                <a:cxn ang="0">
                  <a:pos x="T6" y="T7"/>
                </a:cxn>
                <a:cxn ang="0">
                  <a:pos x="T8" y="T9"/>
                </a:cxn>
                <a:cxn ang="0">
                  <a:pos x="T10" y="T11"/>
                </a:cxn>
                <a:cxn ang="0">
                  <a:pos x="T12" y="T13"/>
                </a:cxn>
              </a:cxnLst>
              <a:rect l="0" t="0" r="r" b="b"/>
              <a:pathLst>
                <a:path w="33" h="80">
                  <a:moveTo>
                    <a:pt x="30" y="2"/>
                  </a:moveTo>
                  <a:cubicBezTo>
                    <a:pt x="24" y="17"/>
                    <a:pt x="18" y="33"/>
                    <a:pt x="12" y="50"/>
                  </a:cubicBezTo>
                  <a:cubicBezTo>
                    <a:pt x="10" y="57"/>
                    <a:pt x="8" y="75"/>
                    <a:pt x="1" y="79"/>
                  </a:cubicBezTo>
                  <a:cubicBezTo>
                    <a:pt x="0" y="79"/>
                    <a:pt x="1" y="80"/>
                    <a:pt x="2" y="80"/>
                  </a:cubicBezTo>
                  <a:cubicBezTo>
                    <a:pt x="10" y="78"/>
                    <a:pt x="11" y="65"/>
                    <a:pt x="13" y="58"/>
                  </a:cubicBezTo>
                  <a:cubicBezTo>
                    <a:pt x="18" y="39"/>
                    <a:pt x="26" y="21"/>
                    <a:pt x="33" y="2"/>
                  </a:cubicBezTo>
                  <a:cubicBezTo>
                    <a:pt x="33" y="1"/>
                    <a:pt x="31" y="0"/>
                    <a:pt x="30"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08" name="chenying0907 257"/>
            <p:cNvSpPr/>
            <p:nvPr/>
          </p:nvSpPr>
          <p:spPr bwMode="auto">
            <a:xfrm>
              <a:off x="3911601" y="3362326"/>
              <a:ext cx="73025" cy="155575"/>
            </a:xfrm>
            <a:custGeom>
              <a:avLst/>
              <a:gdLst>
                <a:gd name="T0" fmla="*/ 31 w 34"/>
                <a:gd name="T1" fmla="*/ 1 h 73"/>
                <a:gd name="T2" fmla="*/ 14 w 34"/>
                <a:gd name="T3" fmla="*/ 39 h 73"/>
                <a:gd name="T4" fmla="*/ 8 w 34"/>
                <a:gd name="T5" fmla="*/ 54 h 73"/>
                <a:gd name="T6" fmla="*/ 1 w 34"/>
                <a:gd name="T7" fmla="*/ 70 h 73"/>
                <a:gd name="T8" fmla="*/ 1 w 34"/>
                <a:gd name="T9" fmla="*/ 70 h 73"/>
                <a:gd name="T10" fmla="*/ 3 w 34"/>
                <a:gd name="T11" fmla="*/ 72 h 73"/>
                <a:gd name="T12" fmla="*/ 14 w 34"/>
                <a:gd name="T13" fmla="*/ 47 h 73"/>
                <a:gd name="T14" fmla="*/ 34 w 34"/>
                <a:gd name="T15" fmla="*/ 2 h 73"/>
                <a:gd name="T16" fmla="*/ 31 w 34"/>
                <a:gd name="T17" fmla="*/ 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3">
                  <a:moveTo>
                    <a:pt x="31" y="1"/>
                  </a:moveTo>
                  <a:cubicBezTo>
                    <a:pt x="26" y="14"/>
                    <a:pt x="19" y="26"/>
                    <a:pt x="14" y="39"/>
                  </a:cubicBezTo>
                  <a:cubicBezTo>
                    <a:pt x="12" y="44"/>
                    <a:pt x="10" y="49"/>
                    <a:pt x="8" y="54"/>
                  </a:cubicBezTo>
                  <a:cubicBezTo>
                    <a:pt x="6" y="60"/>
                    <a:pt x="6" y="66"/>
                    <a:pt x="1" y="70"/>
                  </a:cubicBezTo>
                  <a:cubicBezTo>
                    <a:pt x="1" y="70"/>
                    <a:pt x="1" y="70"/>
                    <a:pt x="1" y="70"/>
                  </a:cubicBezTo>
                  <a:cubicBezTo>
                    <a:pt x="0" y="71"/>
                    <a:pt x="2" y="73"/>
                    <a:pt x="3" y="72"/>
                  </a:cubicBezTo>
                  <a:cubicBezTo>
                    <a:pt x="11" y="67"/>
                    <a:pt x="11" y="55"/>
                    <a:pt x="14" y="47"/>
                  </a:cubicBezTo>
                  <a:cubicBezTo>
                    <a:pt x="20" y="31"/>
                    <a:pt x="28" y="17"/>
                    <a:pt x="34" y="2"/>
                  </a:cubicBezTo>
                  <a:cubicBezTo>
                    <a:pt x="34" y="1"/>
                    <a:pt x="32" y="0"/>
                    <a:pt x="31"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09" name="chenying0907 258"/>
            <p:cNvSpPr/>
            <p:nvPr/>
          </p:nvSpPr>
          <p:spPr bwMode="auto">
            <a:xfrm>
              <a:off x="3913189" y="3425826"/>
              <a:ext cx="17463" cy="23813"/>
            </a:xfrm>
            <a:custGeom>
              <a:avLst/>
              <a:gdLst>
                <a:gd name="T0" fmla="*/ 5 w 8"/>
                <a:gd name="T1" fmla="*/ 2 h 11"/>
                <a:gd name="T2" fmla="*/ 1 w 8"/>
                <a:gd name="T3" fmla="*/ 9 h 11"/>
                <a:gd name="T4" fmla="*/ 2 w 8"/>
                <a:gd name="T5" fmla="*/ 10 h 11"/>
                <a:gd name="T6" fmla="*/ 8 w 8"/>
                <a:gd name="T7" fmla="*/ 2 h 11"/>
                <a:gd name="T8" fmla="*/ 5 w 8"/>
                <a:gd name="T9" fmla="*/ 2 h 11"/>
              </a:gdLst>
              <a:ahLst/>
              <a:cxnLst>
                <a:cxn ang="0">
                  <a:pos x="T0" y="T1"/>
                </a:cxn>
                <a:cxn ang="0">
                  <a:pos x="T2" y="T3"/>
                </a:cxn>
                <a:cxn ang="0">
                  <a:pos x="T4" y="T5"/>
                </a:cxn>
                <a:cxn ang="0">
                  <a:pos x="T6" y="T7"/>
                </a:cxn>
                <a:cxn ang="0">
                  <a:pos x="T8" y="T9"/>
                </a:cxn>
              </a:cxnLst>
              <a:rect l="0" t="0" r="r" b="b"/>
              <a:pathLst>
                <a:path w="8" h="11">
                  <a:moveTo>
                    <a:pt x="5" y="2"/>
                  </a:moveTo>
                  <a:cubicBezTo>
                    <a:pt x="5" y="4"/>
                    <a:pt x="3" y="7"/>
                    <a:pt x="1" y="9"/>
                  </a:cubicBezTo>
                  <a:cubicBezTo>
                    <a:pt x="0" y="9"/>
                    <a:pt x="1" y="11"/>
                    <a:pt x="2" y="10"/>
                  </a:cubicBezTo>
                  <a:cubicBezTo>
                    <a:pt x="5" y="8"/>
                    <a:pt x="7" y="6"/>
                    <a:pt x="8" y="2"/>
                  </a:cubicBezTo>
                  <a:cubicBezTo>
                    <a:pt x="8" y="1"/>
                    <a:pt x="6" y="0"/>
                    <a:pt x="5"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10" name="chenying0907 259"/>
            <p:cNvSpPr/>
            <p:nvPr/>
          </p:nvSpPr>
          <p:spPr bwMode="auto">
            <a:xfrm>
              <a:off x="3186114" y="3292476"/>
              <a:ext cx="55563" cy="250825"/>
            </a:xfrm>
            <a:custGeom>
              <a:avLst/>
              <a:gdLst>
                <a:gd name="T0" fmla="*/ 24 w 26"/>
                <a:gd name="T1" fmla="*/ 1 h 117"/>
                <a:gd name="T2" fmla="*/ 19 w 26"/>
                <a:gd name="T3" fmla="*/ 16 h 117"/>
                <a:gd name="T4" fmla="*/ 15 w 26"/>
                <a:gd name="T5" fmla="*/ 32 h 117"/>
                <a:gd name="T6" fmla="*/ 7 w 26"/>
                <a:gd name="T7" fmla="*/ 68 h 117"/>
                <a:gd name="T8" fmla="*/ 3 w 26"/>
                <a:gd name="T9" fmla="*/ 102 h 117"/>
                <a:gd name="T10" fmla="*/ 4 w 26"/>
                <a:gd name="T11" fmla="*/ 117 h 117"/>
                <a:gd name="T12" fmla="*/ 5 w 26"/>
                <a:gd name="T13" fmla="*/ 116 h 117"/>
                <a:gd name="T14" fmla="*/ 7 w 26"/>
                <a:gd name="T15" fmla="*/ 93 h 117"/>
                <a:gd name="T16" fmla="*/ 13 w 26"/>
                <a:gd name="T17" fmla="*/ 57 h 117"/>
                <a:gd name="T18" fmla="*/ 19 w 26"/>
                <a:gd name="T19" fmla="*/ 25 h 117"/>
                <a:gd name="T20" fmla="*/ 24 w 26"/>
                <a:gd name="T21" fmla="*/ 9 h 117"/>
                <a:gd name="T22" fmla="*/ 26 w 26"/>
                <a:gd name="T23" fmla="*/ 1 h 117"/>
                <a:gd name="T24" fmla="*/ 24 w 26"/>
                <a:gd name="T25"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17">
                  <a:moveTo>
                    <a:pt x="24" y="1"/>
                  </a:moveTo>
                  <a:cubicBezTo>
                    <a:pt x="24" y="6"/>
                    <a:pt x="20" y="12"/>
                    <a:pt x="19" y="16"/>
                  </a:cubicBezTo>
                  <a:cubicBezTo>
                    <a:pt x="17" y="21"/>
                    <a:pt x="16" y="27"/>
                    <a:pt x="15" y="32"/>
                  </a:cubicBezTo>
                  <a:cubicBezTo>
                    <a:pt x="13" y="44"/>
                    <a:pt x="10" y="56"/>
                    <a:pt x="7" y="68"/>
                  </a:cubicBezTo>
                  <a:cubicBezTo>
                    <a:pt x="5" y="79"/>
                    <a:pt x="5" y="91"/>
                    <a:pt x="3" y="102"/>
                  </a:cubicBezTo>
                  <a:cubicBezTo>
                    <a:pt x="2" y="108"/>
                    <a:pt x="0" y="112"/>
                    <a:pt x="4" y="117"/>
                  </a:cubicBezTo>
                  <a:cubicBezTo>
                    <a:pt x="5" y="117"/>
                    <a:pt x="6" y="117"/>
                    <a:pt x="5" y="116"/>
                  </a:cubicBezTo>
                  <a:cubicBezTo>
                    <a:pt x="3" y="109"/>
                    <a:pt x="6" y="101"/>
                    <a:pt x="7" y="93"/>
                  </a:cubicBezTo>
                  <a:cubicBezTo>
                    <a:pt x="8" y="81"/>
                    <a:pt x="10" y="69"/>
                    <a:pt x="13" y="57"/>
                  </a:cubicBezTo>
                  <a:cubicBezTo>
                    <a:pt x="15" y="46"/>
                    <a:pt x="17" y="36"/>
                    <a:pt x="19" y="25"/>
                  </a:cubicBezTo>
                  <a:cubicBezTo>
                    <a:pt x="20" y="20"/>
                    <a:pt x="21" y="14"/>
                    <a:pt x="24" y="9"/>
                  </a:cubicBezTo>
                  <a:cubicBezTo>
                    <a:pt x="25" y="6"/>
                    <a:pt x="26" y="5"/>
                    <a:pt x="26" y="1"/>
                  </a:cubicBezTo>
                  <a:cubicBezTo>
                    <a:pt x="26" y="0"/>
                    <a:pt x="24" y="0"/>
                    <a:pt x="24"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11" name="chenying0907 260"/>
            <p:cNvSpPr/>
            <p:nvPr/>
          </p:nvSpPr>
          <p:spPr bwMode="auto">
            <a:xfrm>
              <a:off x="3217864" y="3308351"/>
              <a:ext cx="52388" cy="231775"/>
            </a:xfrm>
            <a:custGeom>
              <a:avLst/>
              <a:gdLst>
                <a:gd name="T0" fmla="*/ 21 w 24"/>
                <a:gd name="T1" fmla="*/ 2 h 108"/>
                <a:gd name="T2" fmla="*/ 10 w 24"/>
                <a:gd name="T3" fmla="*/ 58 h 108"/>
                <a:gd name="T4" fmla="*/ 2 w 24"/>
                <a:gd name="T5" fmla="*/ 107 h 108"/>
                <a:gd name="T6" fmla="*/ 3 w 24"/>
                <a:gd name="T7" fmla="*/ 107 h 108"/>
                <a:gd name="T8" fmla="*/ 14 w 24"/>
                <a:gd name="T9" fmla="*/ 54 h 108"/>
                <a:gd name="T10" fmla="*/ 24 w 24"/>
                <a:gd name="T11" fmla="*/ 2 h 108"/>
                <a:gd name="T12" fmla="*/ 21 w 24"/>
                <a:gd name="T13" fmla="*/ 2 h 108"/>
              </a:gdLst>
              <a:ahLst/>
              <a:cxnLst>
                <a:cxn ang="0">
                  <a:pos x="T0" y="T1"/>
                </a:cxn>
                <a:cxn ang="0">
                  <a:pos x="T2" y="T3"/>
                </a:cxn>
                <a:cxn ang="0">
                  <a:pos x="T4" y="T5"/>
                </a:cxn>
                <a:cxn ang="0">
                  <a:pos x="T6" y="T7"/>
                </a:cxn>
                <a:cxn ang="0">
                  <a:pos x="T8" y="T9"/>
                </a:cxn>
                <a:cxn ang="0">
                  <a:pos x="T10" y="T11"/>
                </a:cxn>
                <a:cxn ang="0">
                  <a:pos x="T12" y="T13"/>
                </a:cxn>
              </a:cxnLst>
              <a:rect l="0" t="0" r="r" b="b"/>
              <a:pathLst>
                <a:path w="24" h="108">
                  <a:moveTo>
                    <a:pt x="21" y="2"/>
                  </a:moveTo>
                  <a:cubicBezTo>
                    <a:pt x="19" y="21"/>
                    <a:pt x="13" y="39"/>
                    <a:pt x="10" y="58"/>
                  </a:cubicBezTo>
                  <a:cubicBezTo>
                    <a:pt x="6" y="74"/>
                    <a:pt x="0" y="91"/>
                    <a:pt x="2" y="107"/>
                  </a:cubicBezTo>
                  <a:cubicBezTo>
                    <a:pt x="2" y="108"/>
                    <a:pt x="3" y="108"/>
                    <a:pt x="3" y="107"/>
                  </a:cubicBezTo>
                  <a:cubicBezTo>
                    <a:pt x="6" y="89"/>
                    <a:pt x="10" y="71"/>
                    <a:pt x="14" y="54"/>
                  </a:cubicBezTo>
                  <a:cubicBezTo>
                    <a:pt x="18" y="37"/>
                    <a:pt x="23" y="20"/>
                    <a:pt x="24" y="2"/>
                  </a:cubicBezTo>
                  <a:cubicBezTo>
                    <a:pt x="24" y="0"/>
                    <a:pt x="21" y="0"/>
                    <a:pt x="21"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12" name="chenying0907 261"/>
            <p:cNvSpPr/>
            <p:nvPr/>
          </p:nvSpPr>
          <p:spPr bwMode="auto">
            <a:xfrm>
              <a:off x="3241676" y="3344864"/>
              <a:ext cx="46038" cy="215900"/>
            </a:xfrm>
            <a:custGeom>
              <a:avLst/>
              <a:gdLst>
                <a:gd name="T0" fmla="*/ 17 w 21"/>
                <a:gd name="T1" fmla="*/ 2 h 101"/>
                <a:gd name="T2" fmla="*/ 4 w 21"/>
                <a:gd name="T3" fmla="*/ 58 h 101"/>
                <a:gd name="T4" fmla="*/ 1 w 21"/>
                <a:gd name="T5" fmla="*/ 82 h 101"/>
                <a:gd name="T6" fmla="*/ 3 w 21"/>
                <a:gd name="T7" fmla="*/ 100 h 101"/>
                <a:gd name="T8" fmla="*/ 4 w 21"/>
                <a:gd name="T9" fmla="*/ 100 h 101"/>
                <a:gd name="T10" fmla="*/ 5 w 21"/>
                <a:gd name="T11" fmla="*/ 73 h 101"/>
                <a:gd name="T12" fmla="*/ 8 w 21"/>
                <a:gd name="T13" fmla="*/ 50 h 101"/>
                <a:gd name="T14" fmla="*/ 20 w 21"/>
                <a:gd name="T15" fmla="*/ 3 h 101"/>
                <a:gd name="T16" fmla="*/ 17 w 21"/>
                <a:gd name="T17" fmla="*/ 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01">
                  <a:moveTo>
                    <a:pt x="17" y="2"/>
                  </a:moveTo>
                  <a:cubicBezTo>
                    <a:pt x="14" y="21"/>
                    <a:pt x="7" y="39"/>
                    <a:pt x="4" y="58"/>
                  </a:cubicBezTo>
                  <a:cubicBezTo>
                    <a:pt x="2" y="66"/>
                    <a:pt x="2" y="74"/>
                    <a:pt x="1" y="82"/>
                  </a:cubicBezTo>
                  <a:cubicBezTo>
                    <a:pt x="0" y="88"/>
                    <a:pt x="0" y="94"/>
                    <a:pt x="3" y="100"/>
                  </a:cubicBezTo>
                  <a:cubicBezTo>
                    <a:pt x="4" y="101"/>
                    <a:pt x="4" y="100"/>
                    <a:pt x="4" y="100"/>
                  </a:cubicBezTo>
                  <a:cubicBezTo>
                    <a:pt x="1" y="91"/>
                    <a:pt x="4" y="82"/>
                    <a:pt x="5" y="73"/>
                  </a:cubicBezTo>
                  <a:cubicBezTo>
                    <a:pt x="6" y="65"/>
                    <a:pt x="7" y="58"/>
                    <a:pt x="8" y="50"/>
                  </a:cubicBezTo>
                  <a:cubicBezTo>
                    <a:pt x="12" y="35"/>
                    <a:pt x="17" y="19"/>
                    <a:pt x="20" y="3"/>
                  </a:cubicBezTo>
                  <a:cubicBezTo>
                    <a:pt x="21" y="1"/>
                    <a:pt x="18" y="0"/>
                    <a:pt x="17"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13" name="chenying0907 262"/>
            <p:cNvSpPr/>
            <p:nvPr/>
          </p:nvSpPr>
          <p:spPr bwMode="auto">
            <a:xfrm>
              <a:off x="3287714" y="3387726"/>
              <a:ext cx="42863" cy="179388"/>
            </a:xfrm>
            <a:custGeom>
              <a:avLst/>
              <a:gdLst>
                <a:gd name="T0" fmla="*/ 16 w 20"/>
                <a:gd name="T1" fmla="*/ 2 h 84"/>
                <a:gd name="T2" fmla="*/ 7 w 20"/>
                <a:gd name="T3" fmla="*/ 39 h 84"/>
                <a:gd name="T4" fmla="*/ 2 w 20"/>
                <a:gd name="T5" fmla="*/ 60 h 84"/>
                <a:gd name="T6" fmla="*/ 2 w 20"/>
                <a:gd name="T7" fmla="*/ 82 h 84"/>
                <a:gd name="T8" fmla="*/ 4 w 20"/>
                <a:gd name="T9" fmla="*/ 82 h 84"/>
                <a:gd name="T10" fmla="*/ 5 w 20"/>
                <a:gd name="T11" fmla="*/ 59 h 84"/>
                <a:gd name="T12" fmla="*/ 10 w 20"/>
                <a:gd name="T13" fmla="*/ 40 h 84"/>
                <a:gd name="T14" fmla="*/ 19 w 20"/>
                <a:gd name="T15" fmla="*/ 3 h 84"/>
                <a:gd name="T16" fmla="*/ 16 w 20"/>
                <a:gd name="T17"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84">
                  <a:moveTo>
                    <a:pt x="16" y="2"/>
                  </a:moveTo>
                  <a:cubicBezTo>
                    <a:pt x="10" y="13"/>
                    <a:pt x="9" y="27"/>
                    <a:pt x="7" y="39"/>
                  </a:cubicBezTo>
                  <a:cubicBezTo>
                    <a:pt x="6" y="46"/>
                    <a:pt x="3" y="53"/>
                    <a:pt x="2" y="60"/>
                  </a:cubicBezTo>
                  <a:cubicBezTo>
                    <a:pt x="0" y="67"/>
                    <a:pt x="1" y="75"/>
                    <a:pt x="2" y="82"/>
                  </a:cubicBezTo>
                  <a:cubicBezTo>
                    <a:pt x="2" y="84"/>
                    <a:pt x="4" y="84"/>
                    <a:pt x="4" y="82"/>
                  </a:cubicBezTo>
                  <a:cubicBezTo>
                    <a:pt x="4" y="75"/>
                    <a:pt x="4" y="67"/>
                    <a:pt x="5" y="59"/>
                  </a:cubicBezTo>
                  <a:cubicBezTo>
                    <a:pt x="7" y="53"/>
                    <a:pt x="9" y="47"/>
                    <a:pt x="10" y="40"/>
                  </a:cubicBezTo>
                  <a:cubicBezTo>
                    <a:pt x="12" y="28"/>
                    <a:pt x="13" y="14"/>
                    <a:pt x="19" y="3"/>
                  </a:cubicBezTo>
                  <a:cubicBezTo>
                    <a:pt x="20" y="2"/>
                    <a:pt x="17" y="0"/>
                    <a:pt x="16"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grpSp>
      <p:sp>
        <p:nvSpPr>
          <p:cNvPr id="9" name="PA_文本框 56"/>
          <p:cNvSpPr txBox="1"/>
          <p:nvPr>
            <p:custDataLst>
              <p:tags r:id="rId8"/>
            </p:custDataLst>
          </p:nvPr>
        </p:nvSpPr>
        <p:spPr>
          <a:xfrm>
            <a:off x="5134618" y="2219145"/>
            <a:ext cx="2952488" cy="346249"/>
          </a:xfrm>
          <a:prstGeom prst="rect">
            <a:avLst/>
          </a:prstGeom>
          <a:noFill/>
        </p:spPr>
        <p:txBody>
          <a:bodyPr wrap="square" lIns="68580" tIns="34290" rIns="68580" bIns="34290" rtlCol="0">
            <a:spAutoFit/>
          </a:bodyPr>
          <a:lstStyle/>
          <a:p>
            <a:r>
              <a:rPr lang="zh-CN" altLang="en-US" dirty="0">
                <a:solidFill>
                  <a:schemeClr val="accent2"/>
                </a:solidFill>
                <a:latin typeface="+mj-ea"/>
              </a:rPr>
              <a:t>数据集</a:t>
            </a:r>
            <a:endParaRPr lang="en-US" altLang="zh-CN" dirty="0">
              <a:solidFill>
                <a:schemeClr val="accent2"/>
              </a:solidFill>
              <a:latin typeface="+mj-ea"/>
            </a:endParaRPr>
          </a:p>
        </p:txBody>
      </p:sp>
      <p:grpSp>
        <p:nvGrpSpPr>
          <p:cNvPr id="7" name="PA_组合 191"/>
          <p:cNvGrpSpPr/>
          <p:nvPr>
            <p:custDataLst>
              <p:tags r:id="rId9"/>
            </p:custDataLst>
          </p:nvPr>
        </p:nvGrpSpPr>
        <p:grpSpPr>
          <a:xfrm>
            <a:off x="4299377" y="3793992"/>
            <a:ext cx="570267" cy="405236"/>
            <a:chOff x="3124201" y="3046414"/>
            <a:chExt cx="1047750" cy="744538"/>
          </a:xfrm>
          <a:solidFill>
            <a:schemeClr val="accent2"/>
          </a:solidFill>
        </p:grpSpPr>
        <p:sp>
          <p:nvSpPr>
            <p:cNvPr id="8" name="chenying0907 242"/>
            <p:cNvSpPr>
              <a:spLocks noEditPoints="1"/>
            </p:cNvSpPr>
            <p:nvPr/>
          </p:nvSpPr>
          <p:spPr bwMode="auto">
            <a:xfrm>
              <a:off x="3124201" y="3046414"/>
              <a:ext cx="1047750" cy="744538"/>
            </a:xfrm>
            <a:custGeom>
              <a:avLst/>
              <a:gdLst>
                <a:gd name="T0" fmla="*/ 433 w 487"/>
                <a:gd name="T1" fmla="*/ 65 h 347"/>
                <a:gd name="T2" fmla="*/ 375 w 487"/>
                <a:gd name="T3" fmla="*/ 19 h 347"/>
                <a:gd name="T4" fmla="*/ 326 w 487"/>
                <a:gd name="T5" fmla="*/ 68 h 347"/>
                <a:gd name="T6" fmla="*/ 272 w 487"/>
                <a:gd name="T7" fmla="*/ 88 h 347"/>
                <a:gd name="T8" fmla="*/ 154 w 487"/>
                <a:gd name="T9" fmla="*/ 207 h 347"/>
                <a:gd name="T10" fmla="*/ 266 w 487"/>
                <a:gd name="T11" fmla="*/ 157 h 347"/>
                <a:gd name="T12" fmla="*/ 362 w 487"/>
                <a:gd name="T13" fmla="*/ 213 h 347"/>
                <a:gd name="T14" fmla="*/ 302 w 487"/>
                <a:gd name="T15" fmla="*/ 203 h 347"/>
                <a:gd name="T16" fmla="*/ 298 w 487"/>
                <a:gd name="T17" fmla="*/ 211 h 347"/>
                <a:gd name="T18" fmla="*/ 339 w 487"/>
                <a:gd name="T19" fmla="*/ 250 h 347"/>
                <a:gd name="T20" fmla="*/ 274 w 487"/>
                <a:gd name="T21" fmla="*/ 240 h 347"/>
                <a:gd name="T22" fmla="*/ 336 w 487"/>
                <a:gd name="T23" fmla="*/ 265 h 347"/>
                <a:gd name="T24" fmla="*/ 290 w 487"/>
                <a:gd name="T25" fmla="*/ 274 h 347"/>
                <a:gd name="T26" fmla="*/ 289 w 487"/>
                <a:gd name="T27" fmla="*/ 283 h 347"/>
                <a:gd name="T28" fmla="*/ 294 w 487"/>
                <a:gd name="T29" fmla="*/ 306 h 347"/>
                <a:gd name="T30" fmla="*/ 263 w 487"/>
                <a:gd name="T31" fmla="*/ 283 h 347"/>
                <a:gd name="T32" fmla="*/ 215 w 487"/>
                <a:gd name="T33" fmla="*/ 275 h 347"/>
                <a:gd name="T34" fmla="*/ 182 w 487"/>
                <a:gd name="T35" fmla="*/ 245 h 347"/>
                <a:gd name="T36" fmla="*/ 126 w 487"/>
                <a:gd name="T37" fmla="*/ 255 h 347"/>
                <a:gd name="T38" fmla="*/ 98 w 487"/>
                <a:gd name="T39" fmla="*/ 232 h 347"/>
                <a:gd name="T40" fmla="*/ 133 w 487"/>
                <a:gd name="T41" fmla="*/ 137 h 347"/>
                <a:gd name="T42" fmla="*/ 193 w 487"/>
                <a:gd name="T43" fmla="*/ 112 h 347"/>
                <a:gd name="T44" fmla="*/ 191 w 487"/>
                <a:gd name="T45" fmla="*/ 99 h 347"/>
                <a:gd name="T46" fmla="*/ 152 w 487"/>
                <a:gd name="T47" fmla="*/ 102 h 347"/>
                <a:gd name="T48" fmla="*/ 126 w 487"/>
                <a:gd name="T49" fmla="*/ 68 h 347"/>
                <a:gd name="T50" fmla="*/ 14 w 487"/>
                <a:gd name="T51" fmla="*/ 187 h 347"/>
                <a:gd name="T52" fmla="*/ 59 w 487"/>
                <a:gd name="T53" fmla="*/ 256 h 347"/>
                <a:gd name="T54" fmla="*/ 118 w 487"/>
                <a:gd name="T55" fmla="*/ 263 h 347"/>
                <a:gd name="T56" fmla="*/ 129 w 487"/>
                <a:gd name="T57" fmla="*/ 293 h 347"/>
                <a:gd name="T58" fmla="*/ 160 w 487"/>
                <a:gd name="T59" fmla="*/ 298 h 347"/>
                <a:gd name="T60" fmla="*/ 192 w 487"/>
                <a:gd name="T61" fmla="*/ 320 h 347"/>
                <a:gd name="T62" fmla="*/ 229 w 487"/>
                <a:gd name="T63" fmla="*/ 341 h 347"/>
                <a:gd name="T64" fmla="*/ 294 w 487"/>
                <a:gd name="T65" fmla="*/ 317 h 347"/>
                <a:gd name="T66" fmla="*/ 349 w 487"/>
                <a:gd name="T67" fmla="*/ 277 h 347"/>
                <a:gd name="T68" fmla="*/ 374 w 487"/>
                <a:gd name="T69" fmla="*/ 239 h 347"/>
                <a:gd name="T70" fmla="*/ 431 w 487"/>
                <a:gd name="T71" fmla="*/ 218 h 347"/>
                <a:gd name="T72" fmla="*/ 470 w 487"/>
                <a:gd name="T73" fmla="*/ 135 h 347"/>
                <a:gd name="T74" fmla="*/ 39 w 487"/>
                <a:gd name="T75" fmla="*/ 224 h 347"/>
                <a:gd name="T76" fmla="*/ 84 w 487"/>
                <a:gd name="T77" fmla="*/ 79 h 347"/>
                <a:gd name="T78" fmla="*/ 141 w 487"/>
                <a:gd name="T79" fmla="*/ 93 h 347"/>
                <a:gd name="T80" fmla="*/ 123 w 487"/>
                <a:gd name="T81" fmla="*/ 138 h 347"/>
                <a:gd name="T82" fmla="*/ 138 w 487"/>
                <a:gd name="T83" fmla="*/ 282 h 347"/>
                <a:gd name="T84" fmla="*/ 136 w 487"/>
                <a:gd name="T85" fmla="*/ 254 h 347"/>
                <a:gd name="T86" fmla="*/ 183 w 487"/>
                <a:gd name="T87" fmla="*/ 301 h 347"/>
                <a:gd name="T88" fmla="*/ 203 w 487"/>
                <a:gd name="T89" fmla="*/ 261 h 347"/>
                <a:gd name="T90" fmla="*/ 228 w 487"/>
                <a:gd name="T91" fmla="*/ 309 h 347"/>
                <a:gd name="T92" fmla="*/ 213 w 487"/>
                <a:gd name="T93" fmla="*/ 282 h 347"/>
                <a:gd name="T94" fmla="*/ 231 w 487"/>
                <a:gd name="T95" fmla="*/ 300 h 347"/>
                <a:gd name="T96" fmla="*/ 231 w 487"/>
                <a:gd name="T97" fmla="*/ 325 h 347"/>
                <a:gd name="T98" fmla="*/ 243 w 487"/>
                <a:gd name="T99" fmla="*/ 303 h 347"/>
                <a:gd name="T100" fmla="*/ 260 w 487"/>
                <a:gd name="T101" fmla="*/ 313 h 347"/>
                <a:gd name="T102" fmla="*/ 375 w 487"/>
                <a:gd name="T103" fmla="*/ 197 h 347"/>
                <a:gd name="T104" fmla="*/ 311 w 487"/>
                <a:gd name="T105" fmla="*/ 160 h 347"/>
                <a:gd name="T106" fmla="*/ 201 w 487"/>
                <a:gd name="T107" fmla="*/ 196 h 347"/>
                <a:gd name="T108" fmla="*/ 172 w 487"/>
                <a:gd name="T109" fmla="*/ 194 h 347"/>
                <a:gd name="T110" fmla="*/ 308 w 487"/>
                <a:gd name="T111" fmla="*/ 102 h 347"/>
                <a:gd name="T112" fmla="*/ 339 w 487"/>
                <a:gd name="T113" fmla="*/ 82 h 347"/>
                <a:gd name="T114" fmla="*/ 388 w 487"/>
                <a:gd name="T115" fmla="*/ 163 h 347"/>
                <a:gd name="T116" fmla="*/ 464 w 487"/>
                <a:gd name="T117" fmla="*/ 171 h 347"/>
                <a:gd name="T118" fmla="*/ 421 w 487"/>
                <a:gd name="T119" fmla="*/ 196 h 347"/>
                <a:gd name="T120" fmla="*/ 339 w 487"/>
                <a:gd name="T121" fmla="*/ 71 h 347"/>
                <a:gd name="T122" fmla="*/ 392 w 487"/>
                <a:gd name="T123" fmla="*/ 23 h 347"/>
                <a:gd name="T124" fmla="*/ 428 w 487"/>
                <a:gd name="T125" fmla="*/ 83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87" h="347">
                  <a:moveTo>
                    <a:pt x="470" y="135"/>
                  </a:moveTo>
                  <a:cubicBezTo>
                    <a:pt x="463" y="124"/>
                    <a:pt x="459" y="111"/>
                    <a:pt x="453" y="100"/>
                  </a:cubicBezTo>
                  <a:cubicBezTo>
                    <a:pt x="446" y="88"/>
                    <a:pt x="439" y="77"/>
                    <a:pt x="433" y="65"/>
                  </a:cubicBezTo>
                  <a:cubicBezTo>
                    <a:pt x="429" y="55"/>
                    <a:pt x="425" y="44"/>
                    <a:pt x="421" y="34"/>
                  </a:cubicBezTo>
                  <a:cubicBezTo>
                    <a:pt x="418" y="27"/>
                    <a:pt x="414" y="14"/>
                    <a:pt x="409" y="10"/>
                  </a:cubicBezTo>
                  <a:cubicBezTo>
                    <a:pt x="399" y="0"/>
                    <a:pt x="384" y="15"/>
                    <a:pt x="375" y="19"/>
                  </a:cubicBezTo>
                  <a:cubicBezTo>
                    <a:pt x="365" y="25"/>
                    <a:pt x="355" y="31"/>
                    <a:pt x="346" y="38"/>
                  </a:cubicBezTo>
                  <a:cubicBezTo>
                    <a:pt x="340" y="42"/>
                    <a:pt x="331" y="47"/>
                    <a:pt x="327" y="53"/>
                  </a:cubicBezTo>
                  <a:cubicBezTo>
                    <a:pt x="323" y="58"/>
                    <a:pt x="324" y="63"/>
                    <a:pt x="326" y="68"/>
                  </a:cubicBezTo>
                  <a:cubicBezTo>
                    <a:pt x="328" y="71"/>
                    <a:pt x="329" y="74"/>
                    <a:pt x="331" y="76"/>
                  </a:cubicBezTo>
                  <a:cubicBezTo>
                    <a:pt x="325" y="81"/>
                    <a:pt x="320" y="86"/>
                    <a:pt x="313" y="89"/>
                  </a:cubicBezTo>
                  <a:cubicBezTo>
                    <a:pt x="299" y="93"/>
                    <a:pt x="285" y="90"/>
                    <a:pt x="272" y="88"/>
                  </a:cubicBezTo>
                  <a:cubicBezTo>
                    <a:pt x="254" y="84"/>
                    <a:pt x="239" y="86"/>
                    <a:pt x="225" y="98"/>
                  </a:cubicBezTo>
                  <a:cubicBezTo>
                    <a:pt x="208" y="113"/>
                    <a:pt x="193" y="132"/>
                    <a:pt x="181" y="151"/>
                  </a:cubicBezTo>
                  <a:cubicBezTo>
                    <a:pt x="172" y="165"/>
                    <a:pt x="153" y="190"/>
                    <a:pt x="154" y="207"/>
                  </a:cubicBezTo>
                  <a:cubicBezTo>
                    <a:pt x="156" y="220"/>
                    <a:pt x="169" y="227"/>
                    <a:pt x="181" y="226"/>
                  </a:cubicBezTo>
                  <a:cubicBezTo>
                    <a:pt x="199" y="224"/>
                    <a:pt x="218" y="200"/>
                    <a:pt x="229" y="188"/>
                  </a:cubicBezTo>
                  <a:cubicBezTo>
                    <a:pt x="238" y="176"/>
                    <a:pt x="249" y="158"/>
                    <a:pt x="266" y="157"/>
                  </a:cubicBezTo>
                  <a:cubicBezTo>
                    <a:pt x="279" y="157"/>
                    <a:pt x="290" y="166"/>
                    <a:pt x="301" y="170"/>
                  </a:cubicBezTo>
                  <a:cubicBezTo>
                    <a:pt x="313" y="175"/>
                    <a:pt x="329" y="184"/>
                    <a:pt x="343" y="186"/>
                  </a:cubicBezTo>
                  <a:cubicBezTo>
                    <a:pt x="354" y="192"/>
                    <a:pt x="364" y="197"/>
                    <a:pt x="362" y="213"/>
                  </a:cubicBezTo>
                  <a:cubicBezTo>
                    <a:pt x="362" y="214"/>
                    <a:pt x="362" y="215"/>
                    <a:pt x="361" y="216"/>
                  </a:cubicBezTo>
                  <a:cubicBezTo>
                    <a:pt x="349" y="213"/>
                    <a:pt x="336" y="211"/>
                    <a:pt x="324" y="208"/>
                  </a:cubicBezTo>
                  <a:cubicBezTo>
                    <a:pt x="317" y="206"/>
                    <a:pt x="309" y="205"/>
                    <a:pt x="302" y="203"/>
                  </a:cubicBezTo>
                  <a:cubicBezTo>
                    <a:pt x="297" y="202"/>
                    <a:pt x="286" y="202"/>
                    <a:pt x="282" y="199"/>
                  </a:cubicBezTo>
                  <a:cubicBezTo>
                    <a:pt x="280" y="198"/>
                    <a:pt x="277" y="202"/>
                    <a:pt x="280" y="204"/>
                  </a:cubicBezTo>
                  <a:cubicBezTo>
                    <a:pt x="285" y="208"/>
                    <a:pt x="292" y="209"/>
                    <a:pt x="298" y="211"/>
                  </a:cubicBezTo>
                  <a:cubicBezTo>
                    <a:pt x="306" y="213"/>
                    <a:pt x="314" y="216"/>
                    <a:pt x="321" y="219"/>
                  </a:cubicBezTo>
                  <a:cubicBezTo>
                    <a:pt x="331" y="222"/>
                    <a:pt x="343" y="227"/>
                    <a:pt x="354" y="228"/>
                  </a:cubicBezTo>
                  <a:cubicBezTo>
                    <a:pt x="348" y="235"/>
                    <a:pt x="341" y="242"/>
                    <a:pt x="339" y="250"/>
                  </a:cubicBezTo>
                  <a:cubicBezTo>
                    <a:pt x="339" y="251"/>
                    <a:pt x="338" y="252"/>
                    <a:pt x="338" y="254"/>
                  </a:cubicBezTo>
                  <a:cubicBezTo>
                    <a:pt x="331" y="251"/>
                    <a:pt x="323" y="250"/>
                    <a:pt x="317" y="249"/>
                  </a:cubicBezTo>
                  <a:cubicBezTo>
                    <a:pt x="303" y="245"/>
                    <a:pt x="288" y="242"/>
                    <a:pt x="274" y="240"/>
                  </a:cubicBezTo>
                  <a:cubicBezTo>
                    <a:pt x="273" y="240"/>
                    <a:pt x="272" y="242"/>
                    <a:pt x="273" y="242"/>
                  </a:cubicBezTo>
                  <a:cubicBezTo>
                    <a:pt x="289" y="248"/>
                    <a:pt x="305" y="253"/>
                    <a:pt x="321" y="259"/>
                  </a:cubicBezTo>
                  <a:cubicBezTo>
                    <a:pt x="325" y="260"/>
                    <a:pt x="331" y="263"/>
                    <a:pt x="336" y="265"/>
                  </a:cubicBezTo>
                  <a:cubicBezTo>
                    <a:pt x="335" y="266"/>
                    <a:pt x="335" y="268"/>
                    <a:pt x="334" y="270"/>
                  </a:cubicBezTo>
                  <a:cubicBezTo>
                    <a:pt x="331" y="276"/>
                    <a:pt x="325" y="280"/>
                    <a:pt x="320" y="286"/>
                  </a:cubicBezTo>
                  <a:cubicBezTo>
                    <a:pt x="311" y="280"/>
                    <a:pt x="300" y="278"/>
                    <a:pt x="290" y="274"/>
                  </a:cubicBezTo>
                  <a:cubicBezTo>
                    <a:pt x="279" y="269"/>
                    <a:pt x="268" y="265"/>
                    <a:pt x="257" y="259"/>
                  </a:cubicBezTo>
                  <a:cubicBezTo>
                    <a:pt x="255" y="258"/>
                    <a:pt x="252" y="262"/>
                    <a:pt x="255" y="263"/>
                  </a:cubicBezTo>
                  <a:cubicBezTo>
                    <a:pt x="266" y="271"/>
                    <a:pt x="277" y="278"/>
                    <a:pt x="289" y="283"/>
                  </a:cubicBezTo>
                  <a:cubicBezTo>
                    <a:pt x="296" y="287"/>
                    <a:pt x="305" y="292"/>
                    <a:pt x="314" y="292"/>
                  </a:cubicBezTo>
                  <a:cubicBezTo>
                    <a:pt x="311" y="295"/>
                    <a:pt x="307" y="298"/>
                    <a:pt x="303" y="300"/>
                  </a:cubicBezTo>
                  <a:cubicBezTo>
                    <a:pt x="299" y="302"/>
                    <a:pt x="296" y="303"/>
                    <a:pt x="294" y="306"/>
                  </a:cubicBezTo>
                  <a:cubicBezTo>
                    <a:pt x="289" y="305"/>
                    <a:pt x="284" y="307"/>
                    <a:pt x="280" y="307"/>
                  </a:cubicBezTo>
                  <a:cubicBezTo>
                    <a:pt x="277" y="307"/>
                    <a:pt x="275" y="308"/>
                    <a:pt x="272" y="308"/>
                  </a:cubicBezTo>
                  <a:cubicBezTo>
                    <a:pt x="273" y="298"/>
                    <a:pt x="273" y="286"/>
                    <a:pt x="263" y="283"/>
                  </a:cubicBezTo>
                  <a:cubicBezTo>
                    <a:pt x="258" y="281"/>
                    <a:pt x="251" y="281"/>
                    <a:pt x="245" y="284"/>
                  </a:cubicBezTo>
                  <a:cubicBezTo>
                    <a:pt x="244" y="278"/>
                    <a:pt x="242" y="272"/>
                    <a:pt x="239" y="269"/>
                  </a:cubicBezTo>
                  <a:cubicBezTo>
                    <a:pt x="233" y="263"/>
                    <a:pt x="222" y="268"/>
                    <a:pt x="215" y="275"/>
                  </a:cubicBezTo>
                  <a:cubicBezTo>
                    <a:pt x="216" y="264"/>
                    <a:pt x="212" y="251"/>
                    <a:pt x="200" y="249"/>
                  </a:cubicBezTo>
                  <a:cubicBezTo>
                    <a:pt x="195" y="249"/>
                    <a:pt x="188" y="250"/>
                    <a:pt x="183" y="254"/>
                  </a:cubicBezTo>
                  <a:cubicBezTo>
                    <a:pt x="183" y="251"/>
                    <a:pt x="183" y="248"/>
                    <a:pt x="182" y="245"/>
                  </a:cubicBezTo>
                  <a:cubicBezTo>
                    <a:pt x="176" y="224"/>
                    <a:pt x="160" y="226"/>
                    <a:pt x="143" y="235"/>
                  </a:cubicBezTo>
                  <a:cubicBezTo>
                    <a:pt x="135" y="239"/>
                    <a:pt x="129" y="247"/>
                    <a:pt x="127" y="256"/>
                  </a:cubicBezTo>
                  <a:cubicBezTo>
                    <a:pt x="127" y="255"/>
                    <a:pt x="126" y="255"/>
                    <a:pt x="126" y="255"/>
                  </a:cubicBezTo>
                  <a:cubicBezTo>
                    <a:pt x="126" y="255"/>
                    <a:pt x="126" y="254"/>
                    <a:pt x="125" y="254"/>
                  </a:cubicBezTo>
                  <a:cubicBezTo>
                    <a:pt x="124" y="252"/>
                    <a:pt x="122" y="251"/>
                    <a:pt x="120" y="252"/>
                  </a:cubicBezTo>
                  <a:cubicBezTo>
                    <a:pt x="125" y="249"/>
                    <a:pt x="99" y="234"/>
                    <a:pt x="98" y="232"/>
                  </a:cubicBezTo>
                  <a:cubicBezTo>
                    <a:pt x="93" y="223"/>
                    <a:pt x="104" y="205"/>
                    <a:pt x="108" y="198"/>
                  </a:cubicBezTo>
                  <a:cubicBezTo>
                    <a:pt x="113" y="188"/>
                    <a:pt x="119" y="180"/>
                    <a:pt x="123" y="170"/>
                  </a:cubicBezTo>
                  <a:cubicBezTo>
                    <a:pt x="127" y="159"/>
                    <a:pt x="129" y="148"/>
                    <a:pt x="133" y="137"/>
                  </a:cubicBezTo>
                  <a:cubicBezTo>
                    <a:pt x="136" y="130"/>
                    <a:pt x="141" y="119"/>
                    <a:pt x="149" y="117"/>
                  </a:cubicBezTo>
                  <a:cubicBezTo>
                    <a:pt x="156" y="115"/>
                    <a:pt x="166" y="119"/>
                    <a:pt x="174" y="118"/>
                  </a:cubicBezTo>
                  <a:cubicBezTo>
                    <a:pt x="181" y="117"/>
                    <a:pt x="187" y="115"/>
                    <a:pt x="193" y="112"/>
                  </a:cubicBezTo>
                  <a:cubicBezTo>
                    <a:pt x="204" y="107"/>
                    <a:pt x="214" y="103"/>
                    <a:pt x="224" y="98"/>
                  </a:cubicBezTo>
                  <a:cubicBezTo>
                    <a:pt x="226" y="97"/>
                    <a:pt x="225" y="95"/>
                    <a:pt x="224" y="95"/>
                  </a:cubicBezTo>
                  <a:cubicBezTo>
                    <a:pt x="213" y="90"/>
                    <a:pt x="202" y="93"/>
                    <a:pt x="191" y="99"/>
                  </a:cubicBezTo>
                  <a:cubicBezTo>
                    <a:pt x="186" y="102"/>
                    <a:pt x="184" y="103"/>
                    <a:pt x="178" y="104"/>
                  </a:cubicBezTo>
                  <a:cubicBezTo>
                    <a:pt x="168" y="106"/>
                    <a:pt x="163" y="103"/>
                    <a:pt x="153" y="102"/>
                  </a:cubicBezTo>
                  <a:cubicBezTo>
                    <a:pt x="153" y="102"/>
                    <a:pt x="152" y="102"/>
                    <a:pt x="152" y="102"/>
                  </a:cubicBezTo>
                  <a:cubicBezTo>
                    <a:pt x="153" y="98"/>
                    <a:pt x="155" y="95"/>
                    <a:pt x="155" y="91"/>
                  </a:cubicBezTo>
                  <a:cubicBezTo>
                    <a:pt x="156" y="87"/>
                    <a:pt x="154" y="85"/>
                    <a:pt x="150" y="83"/>
                  </a:cubicBezTo>
                  <a:cubicBezTo>
                    <a:pt x="141" y="79"/>
                    <a:pt x="134" y="73"/>
                    <a:pt x="126" y="68"/>
                  </a:cubicBezTo>
                  <a:cubicBezTo>
                    <a:pt x="119" y="65"/>
                    <a:pt x="107" y="61"/>
                    <a:pt x="99" y="58"/>
                  </a:cubicBezTo>
                  <a:cubicBezTo>
                    <a:pt x="85" y="53"/>
                    <a:pt x="80" y="60"/>
                    <a:pt x="74" y="72"/>
                  </a:cubicBezTo>
                  <a:cubicBezTo>
                    <a:pt x="54" y="110"/>
                    <a:pt x="34" y="148"/>
                    <a:pt x="14" y="187"/>
                  </a:cubicBezTo>
                  <a:cubicBezTo>
                    <a:pt x="8" y="200"/>
                    <a:pt x="0" y="209"/>
                    <a:pt x="13" y="221"/>
                  </a:cubicBezTo>
                  <a:cubicBezTo>
                    <a:pt x="21" y="228"/>
                    <a:pt x="29" y="235"/>
                    <a:pt x="37" y="242"/>
                  </a:cubicBezTo>
                  <a:cubicBezTo>
                    <a:pt x="44" y="247"/>
                    <a:pt x="51" y="254"/>
                    <a:pt x="59" y="256"/>
                  </a:cubicBezTo>
                  <a:cubicBezTo>
                    <a:pt x="69" y="259"/>
                    <a:pt x="74" y="255"/>
                    <a:pt x="78" y="246"/>
                  </a:cubicBezTo>
                  <a:cubicBezTo>
                    <a:pt x="80" y="241"/>
                    <a:pt x="82" y="237"/>
                    <a:pt x="84" y="232"/>
                  </a:cubicBezTo>
                  <a:cubicBezTo>
                    <a:pt x="88" y="246"/>
                    <a:pt x="105" y="255"/>
                    <a:pt x="118" y="263"/>
                  </a:cubicBezTo>
                  <a:cubicBezTo>
                    <a:pt x="120" y="265"/>
                    <a:pt x="123" y="264"/>
                    <a:pt x="125" y="262"/>
                  </a:cubicBezTo>
                  <a:cubicBezTo>
                    <a:pt x="123" y="272"/>
                    <a:pt x="124" y="283"/>
                    <a:pt x="127" y="292"/>
                  </a:cubicBezTo>
                  <a:cubicBezTo>
                    <a:pt x="127" y="293"/>
                    <a:pt x="128" y="293"/>
                    <a:pt x="129" y="293"/>
                  </a:cubicBezTo>
                  <a:cubicBezTo>
                    <a:pt x="131" y="294"/>
                    <a:pt x="131" y="294"/>
                    <a:pt x="131" y="294"/>
                  </a:cubicBezTo>
                  <a:cubicBezTo>
                    <a:pt x="132" y="294"/>
                    <a:pt x="132" y="293"/>
                    <a:pt x="133" y="293"/>
                  </a:cubicBezTo>
                  <a:cubicBezTo>
                    <a:pt x="137" y="300"/>
                    <a:pt x="152" y="301"/>
                    <a:pt x="160" y="298"/>
                  </a:cubicBezTo>
                  <a:cubicBezTo>
                    <a:pt x="160" y="307"/>
                    <a:pt x="171" y="316"/>
                    <a:pt x="179" y="316"/>
                  </a:cubicBezTo>
                  <a:cubicBezTo>
                    <a:pt x="183" y="315"/>
                    <a:pt x="188" y="314"/>
                    <a:pt x="191" y="311"/>
                  </a:cubicBezTo>
                  <a:cubicBezTo>
                    <a:pt x="190" y="314"/>
                    <a:pt x="190" y="317"/>
                    <a:pt x="192" y="320"/>
                  </a:cubicBezTo>
                  <a:cubicBezTo>
                    <a:pt x="196" y="326"/>
                    <a:pt x="205" y="330"/>
                    <a:pt x="212" y="330"/>
                  </a:cubicBezTo>
                  <a:cubicBezTo>
                    <a:pt x="217" y="330"/>
                    <a:pt x="222" y="328"/>
                    <a:pt x="226" y="326"/>
                  </a:cubicBezTo>
                  <a:cubicBezTo>
                    <a:pt x="224" y="332"/>
                    <a:pt x="223" y="337"/>
                    <a:pt x="229" y="341"/>
                  </a:cubicBezTo>
                  <a:cubicBezTo>
                    <a:pt x="233" y="346"/>
                    <a:pt x="241" y="347"/>
                    <a:pt x="247" y="345"/>
                  </a:cubicBezTo>
                  <a:cubicBezTo>
                    <a:pt x="260" y="342"/>
                    <a:pt x="269" y="327"/>
                    <a:pt x="271" y="314"/>
                  </a:cubicBezTo>
                  <a:cubicBezTo>
                    <a:pt x="278" y="317"/>
                    <a:pt x="288" y="318"/>
                    <a:pt x="294" y="317"/>
                  </a:cubicBezTo>
                  <a:cubicBezTo>
                    <a:pt x="296" y="317"/>
                    <a:pt x="297" y="316"/>
                    <a:pt x="298" y="315"/>
                  </a:cubicBezTo>
                  <a:cubicBezTo>
                    <a:pt x="310" y="316"/>
                    <a:pt x="322" y="304"/>
                    <a:pt x="330" y="296"/>
                  </a:cubicBezTo>
                  <a:cubicBezTo>
                    <a:pt x="335" y="290"/>
                    <a:pt x="345" y="285"/>
                    <a:pt x="349" y="277"/>
                  </a:cubicBezTo>
                  <a:cubicBezTo>
                    <a:pt x="354" y="267"/>
                    <a:pt x="350" y="255"/>
                    <a:pt x="357" y="244"/>
                  </a:cubicBezTo>
                  <a:cubicBezTo>
                    <a:pt x="359" y="242"/>
                    <a:pt x="361" y="240"/>
                    <a:pt x="363" y="238"/>
                  </a:cubicBezTo>
                  <a:cubicBezTo>
                    <a:pt x="363" y="243"/>
                    <a:pt x="371" y="243"/>
                    <a:pt x="374" y="239"/>
                  </a:cubicBezTo>
                  <a:cubicBezTo>
                    <a:pt x="383" y="226"/>
                    <a:pt x="402" y="222"/>
                    <a:pt x="414" y="211"/>
                  </a:cubicBezTo>
                  <a:cubicBezTo>
                    <a:pt x="415" y="214"/>
                    <a:pt x="418" y="217"/>
                    <a:pt x="419" y="218"/>
                  </a:cubicBezTo>
                  <a:cubicBezTo>
                    <a:pt x="423" y="221"/>
                    <a:pt x="427" y="220"/>
                    <a:pt x="431" y="218"/>
                  </a:cubicBezTo>
                  <a:cubicBezTo>
                    <a:pt x="440" y="214"/>
                    <a:pt x="447" y="205"/>
                    <a:pt x="454" y="199"/>
                  </a:cubicBezTo>
                  <a:cubicBezTo>
                    <a:pt x="461" y="192"/>
                    <a:pt x="473" y="186"/>
                    <a:pt x="479" y="178"/>
                  </a:cubicBezTo>
                  <a:cubicBezTo>
                    <a:pt x="487" y="165"/>
                    <a:pt x="475" y="147"/>
                    <a:pt x="470" y="135"/>
                  </a:cubicBezTo>
                  <a:moveTo>
                    <a:pt x="89" y="207"/>
                  </a:moveTo>
                  <a:cubicBezTo>
                    <a:pt x="77" y="210"/>
                    <a:pt x="73" y="243"/>
                    <a:pt x="60" y="241"/>
                  </a:cubicBezTo>
                  <a:cubicBezTo>
                    <a:pt x="52" y="240"/>
                    <a:pt x="44" y="229"/>
                    <a:pt x="39" y="224"/>
                  </a:cubicBezTo>
                  <a:cubicBezTo>
                    <a:pt x="34" y="220"/>
                    <a:pt x="22" y="214"/>
                    <a:pt x="20" y="210"/>
                  </a:cubicBezTo>
                  <a:cubicBezTo>
                    <a:pt x="16" y="200"/>
                    <a:pt x="35" y="175"/>
                    <a:pt x="39" y="167"/>
                  </a:cubicBezTo>
                  <a:cubicBezTo>
                    <a:pt x="54" y="138"/>
                    <a:pt x="68" y="108"/>
                    <a:pt x="84" y="79"/>
                  </a:cubicBezTo>
                  <a:cubicBezTo>
                    <a:pt x="88" y="71"/>
                    <a:pt x="90" y="68"/>
                    <a:pt x="100" y="72"/>
                  </a:cubicBezTo>
                  <a:cubicBezTo>
                    <a:pt x="105" y="74"/>
                    <a:pt x="109" y="77"/>
                    <a:pt x="114" y="79"/>
                  </a:cubicBezTo>
                  <a:cubicBezTo>
                    <a:pt x="124" y="82"/>
                    <a:pt x="132" y="88"/>
                    <a:pt x="141" y="93"/>
                  </a:cubicBezTo>
                  <a:cubicBezTo>
                    <a:pt x="138" y="103"/>
                    <a:pt x="131" y="114"/>
                    <a:pt x="126" y="121"/>
                  </a:cubicBezTo>
                  <a:cubicBezTo>
                    <a:pt x="124" y="123"/>
                    <a:pt x="125" y="126"/>
                    <a:pt x="127" y="128"/>
                  </a:cubicBezTo>
                  <a:cubicBezTo>
                    <a:pt x="125" y="131"/>
                    <a:pt x="124" y="135"/>
                    <a:pt x="123" y="138"/>
                  </a:cubicBezTo>
                  <a:cubicBezTo>
                    <a:pt x="117" y="153"/>
                    <a:pt x="112" y="167"/>
                    <a:pt x="103" y="181"/>
                  </a:cubicBezTo>
                  <a:cubicBezTo>
                    <a:pt x="98" y="189"/>
                    <a:pt x="93" y="198"/>
                    <a:pt x="89" y="207"/>
                  </a:cubicBezTo>
                  <a:moveTo>
                    <a:pt x="138" y="282"/>
                  </a:moveTo>
                  <a:cubicBezTo>
                    <a:pt x="137" y="281"/>
                    <a:pt x="135" y="281"/>
                    <a:pt x="134" y="283"/>
                  </a:cubicBezTo>
                  <a:cubicBezTo>
                    <a:pt x="132" y="285"/>
                    <a:pt x="132" y="287"/>
                    <a:pt x="132" y="289"/>
                  </a:cubicBezTo>
                  <a:cubicBezTo>
                    <a:pt x="129" y="287"/>
                    <a:pt x="135" y="257"/>
                    <a:pt x="136" y="254"/>
                  </a:cubicBezTo>
                  <a:cubicBezTo>
                    <a:pt x="141" y="245"/>
                    <a:pt x="164" y="229"/>
                    <a:pt x="171" y="244"/>
                  </a:cubicBezTo>
                  <a:cubicBezTo>
                    <a:pt x="179" y="261"/>
                    <a:pt x="157" y="305"/>
                    <a:pt x="138" y="282"/>
                  </a:cubicBezTo>
                  <a:moveTo>
                    <a:pt x="183" y="301"/>
                  </a:moveTo>
                  <a:cubicBezTo>
                    <a:pt x="172" y="304"/>
                    <a:pt x="174" y="296"/>
                    <a:pt x="170" y="292"/>
                  </a:cubicBezTo>
                  <a:cubicBezTo>
                    <a:pt x="177" y="284"/>
                    <a:pt x="182" y="273"/>
                    <a:pt x="183" y="262"/>
                  </a:cubicBezTo>
                  <a:cubicBezTo>
                    <a:pt x="186" y="255"/>
                    <a:pt x="200" y="255"/>
                    <a:pt x="203" y="261"/>
                  </a:cubicBezTo>
                  <a:cubicBezTo>
                    <a:pt x="206" y="267"/>
                    <a:pt x="203" y="278"/>
                    <a:pt x="200" y="283"/>
                  </a:cubicBezTo>
                  <a:cubicBezTo>
                    <a:pt x="197" y="289"/>
                    <a:pt x="189" y="299"/>
                    <a:pt x="183" y="301"/>
                  </a:cubicBezTo>
                  <a:moveTo>
                    <a:pt x="228" y="309"/>
                  </a:moveTo>
                  <a:cubicBezTo>
                    <a:pt x="226" y="313"/>
                    <a:pt x="222" y="315"/>
                    <a:pt x="218" y="316"/>
                  </a:cubicBezTo>
                  <a:cubicBezTo>
                    <a:pt x="207" y="319"/>
                    <a:pt x="203" y="313"/>
                    <a:pt x="199" y="305"/>
                  </a:cubicBezTo>
                  <a:cubicBezTo>
                    <a:pt x="206" y="298"/>
                    <a:pt x="211" y="289"/>
                    <a:pt x="213" y="282"/>
                  </a:cubicBezTo>
                  <a:cubicBezTo>
                    <a:pt x="216" y="280"/>
                    <a:pt x="223" y="277"/>
                    <a:pt x="225" y="276"/>
                  </a:cubicBezTo>
                  <a:cubicBezTo>
                    <a:pt x="231" y="274"/>
                    <a:pt x="233" y="275"/>
                    <a:pt x="234" y="281"/>
                  </a:cubicBezTo>
                  <a:cubicBezTo>
                    <a:pt x="234" y="288"/>
                    <a:pt x="235" y="295"/>
                    <a:pt x="231" y="300"/>
                  </a:cubicBezTo>
                  <a:cubicBezTo>
                    <a:pt x="229" y="303"/>
                    <a:pt x="229" y="306"/>
                    <a:pt x="228" y="309"/>
                  </a:cubicBezTo>
                  <a:moveTo>
                    <a:pt x="260" y="313"/>
                  </a:moveTo>
                  <a:cubicBezTo>
                    <a:pt x="256" y="324"/>
                    <a:pt x="240" y="343"/>
                    <a:pt x="231" y="325"/>
                  </a:cubicBezTo>
                  <a:cubicBezTo>
                    <a:pt x="231" y="325"/>
                    <a:pt x="230" y="324"/>
                    <a:pt x="230" y="324"/>
                  </a:cubicBezTo>
                  <a:cubicBezTo>
                    <a:pt x="231" y="323"/>
                    <a:pt x="232" y="323"/>
                    <a:pt x="233" y="322"/>
                  </a:cubicBezTo>
                  <a:cubicBezTo>
                    <a:pt x="239" y="317"/>
                    <a:pt x="240" y="309"/>
                    <a:pt x="243" y="303"/>
                  </a:cubicBezTo>
                  <a:cubicBezTo>
                    <a:pt x="245" y="300"/>
                    <a:pt x="246" y="295"/>
                    <a:pt x="246" y="290"/>
                  </a:cubicBezTo>
                  <a:cubicBezTo>
                    <a:pt x="252" y="289"/>
                    <a:pt x="260" y="291"/>
                    <a:pt x="261" y="296"/>
                  </a:cubicBezTo>
                  <a:cubicBezTo>
                    <a:pt x="262" y="301"/>
                    <a:pt x="261" y="308"/>
                    <a:pt x="260" y="313"/>
                  </a:cubicBezTo>
                  <a:moveTo>
                    <a:pt x="392" y="208"/>
                  </a:moveTo>
                  <a:cubicBezTo>
                    <a:pt x="387" y="212"/>
                    <a:pt x="381" y="215"/>
                    <a:pt x="375" y="219"/>
                  </a:cubicBezTo>
                  <a:cubicBezTo>
                    <a:pt x="377" y="211"/>
                    <a:pt x="377" y="202"/>
                    <a:pt x="375" y="197"/>
                  </a:cubicBezTo>
                  <a:cubicBezTo>
                    <a:pt x="371" y="188"/>
                    <a:pt x="365" y="184"/>
                    <a:pt x="359" y="181"/>
                  </a:cubicBezTo>
                  <a:cubicBezTo>
                    <a:pt x="358" y="179"/>
                    <a:pt x="358" y="178"/>
                    <a:pt x="356" y="177"/>
                  </a:cubicBezTo>
                  <a:cubicBezTo>
                    <a:pt x="341" y="171"/>
                    <a:pt x="326" y="166"/>
                    <a:pt x="311" y="160"/>
                  </a:cubicBezTo>
                  <a:cubicBezTo>
                    <a:pt x="294" y="154"/>
                    <a:pt x="279" y="143"/>
                    <a:pt x="261" y="146"/>
                  </a:cubicBezTo>
                  <a:cubicBezTo>
                    <a:pt x="244" y="148"/>
                    <a:pt x="233" y="161"/>
                    <a:pt x="222" y="173"/>
                  </a:cubicBezTo>
                  <a:cubicBezTo>
                    <a:pt x="216" y="181"/>
                    <a:pt x="209" y="189"/>
                    <a:pt x="201" y="196"/>
                  </a:cubicBezTo>
                  <a:cubicBezTo>
                    <a:pt x="198" y="199"/>
                    <a:pt x="194" y="204"/>
                    <a:pt x="190" y="205"/>
                  </a:cubicBezTo>
                  <a:cubicBezTo>
                    <a:pt x="187" y="210"/>
                    <a:pt x="183" y="210"/>
                    <a:pt x="177" y="205"/>
                  </a:cubicBezTo>
                  <a:cubicBezTo>
                    <a:pt x="167" y="205"/>
                    <a:pt x="166" y="201"/>
                    <a:pt x="172" y="194"/>
                  </a:cubicBezTo>
                  <a:cubicBezTo>
                    <a:pt x="181" y="176"/>
                    <a:pt x="192" y="159"/>
                    <a:pt x="204" y="143"/>
                  </a:cubicBezTo>
                  <a:cubicBezTo>
                    <a:pt x="216" y="126"/>
                    <a:pt x="234" y="99"/>
                    <a:pt x="257" y="99"/>
                  </a:cubicBezTo>
                  <a:cubicBezTo>
                    <a:pt x="275" y="99"/>
                    <a:pt x="290" y="106"/>
                    <a:pt x="308" y="102"/>
                  </a:cubicBezTo>
                  <a:cubicBezTo>
                    <a:pt x="313" y="101"/>
                    <a:pt x="318" y="99"/>
                    <a:pt x="323" y="95"/>
                  </a:cubicBezTo>
                  <a:cubicBezTo>
                    <a:pt x="328" y="91"/>
                    <a:pt x="331" y="85"/>
                    <a:pt x="335" y="80"/>
                  </a:cubicBezTo>
                  <a:cubicBezTo>
                    <a:pt x="336" y="82"/>
                    <a:pt x="337" y="82"/>
                    <a:pt x="339" y="82"/>
                  </a:cubicBezTo>
                  <a:cubicBezTo>
                    <a:pt x="346" y="93"/>
                    <a:pt x="356" y="103"/>
                    <a:pt x="362" y="115"/>
                  </a:cubicBezTo>
                  <a:cubicBezTo>
                    <a:pt x="366" y="122"/>
                    <a:pt x="367" y="129"/>
                    <a:pt x="371" y="136"/>
                  </a:cubicBezTo>
                  <a:cubicBezTo>
                    <a:pt x="376" y="146"/>
                    <a:pt x="383" y="154"/>
                    <a:pt x="388" y="163"/>
                  </a:cubicBezTo>
                  <a:cubicBezTo>
                    <a:pt x="391" y="171"/>
                    <a:pt x="394" y="178"/>
                    <a:pt x="399" y="185"/>
                  </a:cubicBezTo>
                  <a:cubicBezTo>
                    <a:pt x="407" y="197"/>
                    <a:pt x="403" y="201"/>
                    <a:pt x="392" y="208"/>
                  </a:cubicBezTo>
                  <a:moveTo>
                    <a:pt x="464" y="171"/>
                  </a:moveTo>
                  <a:cubicBezTo>
                    <a:pt x="461" y="176"/>
                    <a:pt x="427" y="204"/>
                    <a:pt x="426" y="204"/>
                  </a:cubicBezTo>
                  <a:cubicBezTo>
                    <a:pt x="426" y="204"/>
                    <a:pt x="423" y="198"/>
                    <a:pt x="422" y="197"/>
                  </a:cubicBezTo>
                  <a:cubicBezTo>
                    <a:pt x="422" y="197"/>
                    <a:pt x="421" y="197"/>
                    <a:pt x="421" y="196"/>
                  </a:cubicBezTo>
                  <a:cubicBezTo>
                    <a:pt x="420" y="186"/>
                    <a:pt x="410" y="178"/>
                    <a:pt x="405" y="169"/>
                  </a:cubicBezTo>
                  <a:cubicBezTo>
                    <a:pt x="395" y="151"/>
                    <a:pt x="383" y="132"/>
                    <a:pt x="374" y="113"/>
                  </a:cubicBezTo>
                  <a:cubicBezTo>
                    <a:pt x="367" y="96"/>
                    <a:pt x="351" y="84"/>
                    <a:pt x="339" y="71"/>
                  </a:cubicBezTo>
                  <a:cubicBezTo>
                    <a:pt x="339" y="70"/>
                    <a:pt x="339" y="70"/>
                    <a:pt x="338" y="69"/>
                  </a:cubicBezTo>
                  <a:cubicBezTo>
                    <a:pt x="336" y="59"/>
                    <a:pt x="342" y="55"/>
                    <a:pt x="349" y="50"/>
                  </a:cubicBezTo>
                  <a:cubicBezTo>
                    <a:pt x="362" y="39"/>
                    <a:pt x="377" y="32"/>
                    <a:pt x="392" y="23"/>
                  </a:cubicBezTo>
                  <a:cubicBezTo>
                    <a:pt x="395" y="21"/>
                    <a:pt x="399" y="18"/>
                    <a:pt x="401" y="19"/>
                  </a:cubicBezTo>
                  <a:cubicBezTo>
                    <a:pt x="403" y="20"/>
                    <a:pt x="407" y="32"/>
                    <a:pt x="408" y="34"/>
                  </a:cubicBezTo>
                  <a:cubicBezTo>
                    <a:pt x="416" y="50"/>
                    <a:pt x="421" y="67"/>
                    <a:pt x="428" y="83"/>
                  </a:cubicBezTo>
                  <a:cubicBezTo>
                    <a:pt x="436" y="99"/>
                    <a:pt x="445" y="113"/>
                    <a:pt x="451" y="129"/>
                  </a:cubicBezTo>
                  <a:cubicBezTo>
                    <a:pt x="456" y="140"/>
                    <a:pt x="471" y="160"/>
                    <a:pt x="464" y="171"/>
                  </a:cubicBezTo>
                </a:path>
              </a:pathLst>
            </a:custGeom>
            <a:grpFill/>
            <a:ln w="9525">
              <a:noFill/>
              <a:round/>
            </a:ln>
          </p:spPr>
          <p:txBody>
            <a:bodyPr vert="horz" wrap="square" lIns="91440" tIns="45720" rIns="91440" bIns="45720" numCol="1" anchor="t" anchorCtr="0" compatLnSpc="1"/>
            <a:lstStyle/>
            <a:p>
              <a:pPr algn="ctr"/>
              <a:endParaRPr lang="zh-CN" altLang="en-US" dirty="0">
                <a:solidFill>
                  <a:schemeClr val="accent2"/>
                </a:solidFill>
              </a:endParaRPr>
            </a:p>
          </p:txBody>
        </p:sp>
        <p:sp>
          <p:nvSpPr>
            <p:cNvPr id="10" name="chenying0907 243"/>
            <p:cNvSpPr/>
            <p:nvPr/>
          </p:nvSpPr>
          <p:spPr bwMode="auto">
            <a:xfrm>
              <a:off x="3349626" y="3332164"/>
              <a:ext cx="68263" cy="233363"/>
            </a:xfrm>
            <a:custGeom>
              <a:avLst/>
              <a:gdLst>
                <a:gd name="T0" fmla="*/ 31 w 32"/>
                <a:gd name="T1" fmla="*/ 0 h 109"/>
                <a:gd name="T2" fmla="*/ 29 w 32"/>
                <a:gd name="T3" fmla="*/ 1 h 109"/>
                <a:gd name="T4" fmla="*/ 28 w 32"/>
                <a:gd name="T5" fmla="*/ 1 h 109"/>
                <a:gd name="T6" fmla="*/ 12 w 32"/>
                <a:gd name="T7" fmla="*/ 64 h 109"/>
                <a:gd name="T8" fmla="*/ 5 w 32"/>
                <a:gd name="T9" fmla="*/ 88 h 109"/>
                <a:gd name="T10" fmla="*/ 1 w 32"/>
                <a:gd name="T11" fmla="*/ 108 h 109"/>
                <a:gd name="T12" fmla="*/ 2 w 32"/>
                <a:gd name="T13" fmla="*/ 109 h 109"/>
                <a:gd name="T14" fmla="*/ 7 w 32"/>
                <a:gd name="T15" fmla="*/ 94 h 109"/>
                <a:gd name="T16" fmla="*/ 13 w 32"/>
                <a:gd name="T17" fmla="*/ 69 h 109"/>
                <a:gd name="T18" fmla="*/ 21 w 32"/>
                <a:gd name="T19" fmla="*/ 37 h 109"/>
                <a:gd name="T20" fmla="*/ 26 w 32"/>
                <a:gd name="T21" fmla="*/ 19 h 109"/>
                <a:gd name="T22" fmla="*/ 31 w 32"/>
                <a:gd name="T23" fmla="*/ 2 h 109"/>
                <a:gd name="T24" fmla="*/ 31 w 32"/>
                <a:gd name="T25"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109">
                  <a:moveTo>
                    <a:pt x="31" y="0"/>
                  </a:moveTo>
                  <a:cubicBezTo>
                    <a:pt x="30" y="0"/>
                    <a:pt x="30" y="0"/>
                    <a:pt x="29" y="1"/>
                  </a:cubicBezTo>
                  <a:cubicBezTo>
                    <a:pt x="29" y="1"/>
                    <a:pt x="28" y="1"/>
                    <a:pt x="28" y="1"/>
                  </a:cubicBezTo>
                  <a:cubicBezTo>
                    <a:pt x="23" y="22"/>
                    <a:pt x="18" y="43"/>
                    <a:pt x="12" y="64"/>
                  </a:cubicBezTo>
                  <a:cubicBezTo>
                    <a:pt x="10" y="72"/>
                    <a:pt x="7" y="80"/>
                    <a:pt x="5" y="88"/>
                  </a:cubicBezTo>
                  <a:cubicBezTo>
                    <a:pt x="4" y="94"/>
                    <a:pt x="4" y="102"/>
                    <a:pt x="1" y="108"/>
                  </a:cubicBezTo>
                  <a:cubicBezTo>
                    <a:pt x="0" y="109"/>
                    <a:pt x="1" y="109"/>
                    <a:pt x="2" y="109"/>
                  </a:cubicBezTo>
                  <a:cubicBezTo>
                    <a:pt x="5" y="105"/>
                    <a:pt x="6" y="99"/>
                    <a:pt x="7" y="94"/>
                  </a:cubicBezTo>
                  <a:cubicBezTo>
                    <a:pt x="8" y="85"/>
                    <a:pt x="11" y="77"/>
                    <a:pt x="13" y="69"/>
                  </a:cubicBezTo>
                  <a:cubicBezTo>
                    <a:pt x="16" y="59"/>
                    <a:pt x="18" y="48"/>
                    <a:pt x="21" y="37"/>
                  </a:cubicBezTo>
                  <a:cubicBezTo>
                    <a:pt x="23" y="31"/>
                    <a:pt x="24" y="25"/>
                    <a:pt x="26" y="19"/>
                  </a:cubicBezTo>
                  <a:cubicBezTo>
                    <a:pt x="27" y="16"/>
                    <a:pt x="28" y="3"/>
                    <a:pt x="31" y="2"/>
                  </a:cubicBezTo>
                  <a:cubicBezTo>
                    <a:pt x="32" y="1"/>
                    <a:pt x="32" y="0"/>
                    <a:pt x="31" y="0"/>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1" name="chenying0907 244"/>
            <p:cNvSpPr/>
            <p:nvPr/>
          </p:nvSpPr>
          <p:spPr bwMode="auto">
            <a:xfrm>
              <a:off x="3378201" y="3382964"/>
              <a:ext cx="42863" cy="211138"/>
            </a:xfrm>
            <a:custGeom>
              <a:avLst/>
              <a:gdLst>
                <a:gd name="T0" fmla="*/ 17 w 20"/>
                <a:gd name="T1" fmla="*/ 2 h 98"/>
                <a:gd name="T2" fmla="*/ 2 w 20"/>
                <a:gd name="T3" fmla="*/ 97 h 98"/>
                <a:gd name="T4" fmla="*/ 4 w 20"/>
                <a:gd name="T5" fmla="*/ 97 h 98"/>
                <a:gd name="T6" fmla="*/ 11 w 20"/>
                <a:gd name="T7" fmla="*/ 46 h 98"/>
                <a:gd name="T8" fmla="*/ 20 w 20"/>
                <a:gd name="T9" fmla="*/ 2 h 98"/>
                <a:gd name="T10" fmla="*/ 17 w 20"/>
                <a:gd name="T11" fmla="*/ 2 h 98"/>
              </a:gdLst>
              <a:ahLst/>
              <a:cxnLst>
                <a:cxn ang="0">
                  <a:pos x="T0" y="T1"/>
                </a:cxn>
                <a:cxn ang="0">
                  <a:pos x="T2" y="T3"/>
                </a:cxn>
                <a:cxn ang="0">
                  <a:pos x="T4" y="T5"/>
                </a:cxn>
                <a:cxn ang="0">
                  <a:pos x="T6" y="T7"/>
                </a:cxn>
                <a:cxn ang="0">
                  <a:pos x="T8" y="T9"/>
                </a:cxn>
                <a:cxn ang="0">
                  <a:pos x="T10" y="T11"/>
                </a:cxn>
              </a:cxnLst>
              <a:rect l="0" t="0" r="r" b="b"/>
              <a:pathLst>
                <a:path w="20" h="98">
                  <a:moveTo>
                    <a:pt x="17" y="2"/>
                  </a:moveTo>
                  <a:cubicBezTo>
                    <a:pt x="13" y="34"/>
                    <a:pt x="0" y="64"/>
                    <a:pt x="2" y="97"/>
                  </a:cubicBezTo>
                  <a:cubicBezTo>
                    <a:pt x="2" y="98"/>
                    <a:pt x="4" y="98"/>
                    <a:pt x="4" y="97"/>
                  </a:cubicBezTo>
                  <a:cubicBezTo>
                    <a:pt x="6" y="80"/>
                    <a:pt x="7" y="63"/>
                    <a:pt x="11" y="46"/>
                  </a:cubicBezTo>
                  <a:cubicBezTo>
                    <a:pt x="14" y="32"/>
                    <a:pt x="18" y="17"/>
                    <a:pt x="20" y="2"/>
                  </a:cubicBezTo>
                  <a:cubicBezTo>
                    <a:pt x="20" y="0"/>
                    <a:pt x="17" y="0"/>
                    <a:pt x="17"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2" name="chenying0907 245"/>
            <p:cNvSpPr/>
            <p:nvPr/>
          </p:nvSpPr>
          <p:spPr bwMode="auto">
            <a:xfrm>
              <a:off x="3397251" y="3425826"/>
              <a:ext cx="41275" cy="171450"/>
            </a:xfrm>
            <a:custGeom>
              <a:avLst/>
              <a:gdLst>
                <a:gd name="T0" fmla="*/ 16 w 19"/>
                <a:gd name="T1" fmla="*/ 1 h 80"/>
                <a:gd name="T2" fmla="*/ 12 w 19"/>
                <a:gd name="T3" fmla="*/ 17 h 80"/>
                <a:gd name="T4" fmla="*/ 7 w 19"/>
                <a:gd name="T5" fmla="*/ 49 h 80"/>
                <a:gd name="T6" fmla="*/ 9 w 19"/>
                <a:gd name="T7" fmla="*/ 80 h 80"/>
                <a:gd name="T8" fmla="*/ 10 w 19"/>
                <a:gd name="T9" fmla="*/ 79 h 80"/>
                <a:gd name="T10" fmla="*/ 10 w 19"/>
                <a:gd name="T11" fmla="*/ 47 h 80"/>
                <a:gd name="T12" fmla="*/ 15 w 19"/>
                <a:gd name="T13" fmla="*/ 21 h 80"/>
                <a:gd name="T14" fmla="*/ 18 w 19"/>
                <a:gd name="T15" fmla="*/ 3 h 80"/>
                <a:gd name="T16" fmla="*/ 16 w 19"/>
                <a:gd name="T17" fmla="*/ 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80">
                  <a:moveTo>
                    <a:pt x="16" y="1"/>
                  </a:moveTo>
                  <a:cubicBezTo>
                    <a:pt x="11" y="5"/>
                    <a:pt x="13" y="12"/>
                    <a:pt x="12" y="17"/>
                  </a:cubicBezTo>
                  <a:cubicBezTo>
                    <a:pt x="12" y="28"/>
                    <a:pt x="8" y="38"/>
                    <a:pt x="7" y="49"/>
                  </a:cubicBezTo>
                  <a:cubicBezTo>
                    <a:pt x="5" y="56"/>
                    <a:pt x="0" y="75"/>
                    <a:pt x="9" y="80"/>
                  </a:cubicBezTo>
                  <a:cubicBezTo>
                    <a:pt x="10" y="80"/>
                    <a:pt x="10" y="80"/>
                    <a:pt x="10" y="79"/>
                  </a:cubicBezTo>
                  <a:cubicBezTo>
                    <a:pt x="4" y="70"/>
                    <a:pt x="8" y="57"/>
                    <a:pt x="10" y="47"/>
                  </a:cubicBezTo>
                  <a:cubicBezTo>
                    <a:pt x="12" y="38"/>
                    <a:pt x="14" y="30"/>
                    <a:pt x="15" y="21"/>
                  </a:cubicBezTo>
                  <a:cubicBezTo>
                    <a:pt x="16" y="15"/>
                    <a:pt x="13" y="7"/>
                    <a:pt x="18" y="3"/>
                  </a:cubicBezTo>
                  <a:cubicBezTo>
                    <a:pt x="19" y="2"/>
                    <a:pt x="17" y="0"/>
                    <a:pt x="16"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3" name="chenying0907 246"/>
            <p:cNvSpPr/>
            <p:nvPr/>
          </p:nvSpPr>
          <p:spPr bwMode="auto">
            <a:xfrm>
              <a:off x="3429001" y="3463926"/>
              <a:ext cx="25400" cy="103188"/>
            </a:xfrm>
            <a:custGeom>
              <a:avLst/>
              <a:gdLst>
                <a:gd name="T0" fmla="*/ 10 w 12"/>
                <a:gd name="T1" fmla="*/ 1 h 48"/>
                <a:gd name="T2" fmla="*/ 8 w 12"/>
                <a:gd name="T3" fmla="*/ 1 h 48"/>
                <a:gd name="T4" fmla="*/ 1 w 12"/>
                <a:gd name="T5" fmla="*/ 46 h 48"/>
                <a:gd name="T6" fmla="*/ 3 w 12"/>
                <a:gd name="T7" fmla="*/ 46 h 48"/>
                <a:gd name="T8" fmla="*/ 10 w 12"/>
                <a:gd name="T9" fmla="*/ 1 h 48"/>
              </a:gdLst>
              <a:ahLst/>
              <a:cxnLst>
                <a:cxn ang="0">
                  <a:pos x="T0" y="T1"/>
                </a:cxn>
                <a:cxn ang="0">
                  <a:pos x="T2" y="T3"/>
                </a:cxn>
                <a:cxn ang="0">
                  <a:pos x="T4" y="T5"/>
                </a:cxn>
                <a:cxn ang="0">
                  <a:pos x="T6" y="T7"/>
                </a:cxn>
                <a:cxn ang="0">
                  <a:pos x="T8" y="T9"/>
                </a:cxn>
              </a:cxnLst>
              <a:rect l="0" t="0" r="r" b="b"/>
              <a:pathLst>
                <a:path w="12" h="48">
                  <a:moveTo>
                    <a:pt x="10" y="1"/>
                  </a:moveTo>
                  <a:cubicBezTo>
                    <a:pt x="10" y="0"/>
                    <a:pt x="8" y="0"/>
                    <a:pt x="8" y="1"/>
                  </a:cubicBezTo>
                  <a:cubicBezTo>
                    <a:pt x="10" y="17"/>
                    <a:pt x="0" y="31"/>
                    <a:pt x="1" y="46"/>
                  </a:cubicBezTo>
                  <a:cubicBezTo>
                    <a:pt x="1" y="48"/>
                    <a:pt x="3" y="48"/>
                    <a:pt x="3" y="46"/>
                  </a:cubicBezTo>
                  <a:cubicBezTo>
                    <a:pt x="4" y="31"/>
                    <a:pt x="12" y="17"/>
                    <a:pt x="10"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4" name="chenying0907 247"/>
            <p:cNvSpPr/>
            <p:nvPr/>
          </p:nvSpPr>
          <p:spPr bwMode="auto">
            <a:xfrm>
              <a:off x="3459164" y="3486151"/>
              <a:ext cx="30163" cy="111125"/>
            </a:xfrm>
            <a:custGeom>
              <a:avLst/>
              <a:gdLst>
                <a:gd name="T0" fmla="*/ 5 w 14"/>
                <a:gd name="T1" fmla="*/ 51 h 52"/>
                <a:gd name="T2" fmla="*/ 14 w 14"/>
                <a:gd name="T3" fmla="*/ 2 h 52"/>
                <a:gd name="T4" fmla="*/ 12 w 14"/>
                <a:gd name="T5" fmla="*/ 1 h 52"/>
                <a:gd name="T6" fmla="*/ 4 w 14"/>
                <a:gd name="T7" fmla="*/ 30 h 52"/>
                <a:gd name="T8" fmla="*/ 2 w 14"/>
                <a:gd name="T9" fmla="*/ 51 h 52"/>
                <a:gd name="T10" fmla="*/ 3 w 14"/>
                <a:gd name="T11" fmla="*/ 52 h 52"/>
                <a:gd name="T12" fmla="*/ 5 w 14"/>
                <a:gd name="T13" fmla="*/ 52 h 52"/>
                <a:gd name="T14" fmla="*/ 5 w 14"/>
                <a:gd name="T15" fmla="*/ 51 h 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52">
                  <a:moveTo>
                    <a:pt x="5" y="51"/>
                  </a:moveTo>
                  <a:cubicBezTo>
                    <a:pt x="0" y="48"/>
                    <a:pt x="13" y="7"/>
                    <a:pt x="14" y="2"/>
                  </a:cubicBezTo>
                  <a:cubicBezTo>
                    <a:pt x="14" y="0"/>
                    <a:pt x="12" y="0"/>
                    <a:pt x="12" y="1"/>
                  </a:cubicBezTo>
                  <a:cubicBezTo>
                    <a:pt x="9" y="11"/>
                    <a:pt x="6" y="21"/>
                    <a:pt x="4" y="30"/>
                  </a:cubicBezTo>
                  <a:cubicBezTo>
                    <a:pt x="3" y="38"/>
                    <a:pt x="0" y="44"/>
                    <a:pt x="2" y="51"/>
                  </a:cubicBezTo>
                  <a:cubicBezTo>
                    <a:pt x="2" y="52"/>
                    <a:pt x="3" y="52"/>
                    <a:pt x="3" y="52"/>
                  </a:cubicBezTo>
                  <a:cubicBezTo>
                    <a:pt x="5" y="52"/>
                    <a:pt x="5" y="52"/>
                    <a:pt x="5" y="52"/>
                  </a:cubicBezTo>
                  <a:cubicBezTo>
                    <a:pt x="6" y="52"/>
                    <a:pt x="6" y="51"/>
                    <a:pt x="5" y="5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5" name="chenying0907 248"/>
            <p:cNvSpPr/>
            <p:nvPr/>
          </p:nvSpPr>
          <p:spPr bwMode="auto">
            <a:xfrm>
              <a:off x="3506789" y="3522664"/>
              <a:ext cx="17463" cy="63500"/>
            </a:xfrm>
            <a:custGeom>
              <a:avLst/>
              <a:gdLst>
                <a:gd name="T0" fmla="*/ 7 w 8"/>
                <a:gd name="T1" fmla="*/ 1 h 30"/>
                <a:gd name="T2" fmla="*/ 5 w 8"/>
                <a:gd name="T3" fmla="*/ 1 h 30"/>
                <a:gd name="T4" fmla="*/ 6 w 8"/>
                <a:gd name="T5" fmla="*/ 3 h 30"/>
                <a:gd name="T6" fmla="*/ 6 w 8"/>
                <a:gd name="T7" fmla="*/ 3 h 30"/>
                <a:gd name="T8" fmla="*/ 0 w 8"/>
                <a:gd name="T9" fmla="*/ 29 h 30"/>
                <a:gd name="T10" fmla="*/ 1 w 8"/>
                <a:gd name="T11" fmla="*/ 29 h 30"/>
                <a:gd name="T12" fmla="*/ 8 w 8"/>
                <a:gd name="T13" fmla="*/ 1 h 30"/>
                <a:gd name="T14" fmla="*/ 7 w 8"/>
                <a:gd name="T15" fmla="*/ 1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30">
                  <a:moveTo>
                    <a:pt x="7" y="1"/>
                  </a:moveTo>
                  <a:cubicBezTo>
                    <a:pt x="5" y="1"/>
                    <a:pt x="5" y="1"/>
                    <a:pt x="5" y="1"/>
                  </a:cubicBezTo>
                  <a:cubicBezTo>
                    <a:pt x="5" y="2"/>
                    <a:pt x="5" y="3"/>
                    <a:pt x="6" y="3"/>
                  </a:cubicBezTo>
                  <a:cubicBezTo>
                    <a:pt x="6" y="3"/>
                    <a:pt x="6" y="3"/>
                    <a:pt x="6" y="3"/>
                  </a:cubicBezTo>
                  <a:cubicBezTo>
                    <a:pt x="5" y="12"/>
                    <a:pt x="1" y="20"/>
                    <a:pt x="0" y="29"/>
                  </a:cubicBezTo>
                  <a:cubicBezTo>
                    <a:pt x="0" y="30"/>
                    <a:pt x="1" y="30"/>
                    <a:pt x="1" y="29"/>
                  </a:cubicBezTo>
                  <a:cubicBezTo>
                    <a:pt x="4" y="20"/>
                    <a:pt x="7" y="11"/>
                    <a:pt x="8" y="1"/>
                  </a:cubicBezTo>
                  <a:cubicBezTo>
                    <a:pt x="8" y="1"/>
                    <a:pt x="7" y="0"/>
                    <a:pt x="7"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6" name="chenying0907 249"/>
            <p:cNvSpPr/>
            <p:nvPr/>
          </p:nvSpPr>
          <p:spPr bwMode="auto">
            <a:xfrm>
              <a:off x="3556001" y="3506789"/>
              <a:ext cx="30163" cy="144463"/>
            </a:xfrm>
            <a:custGeom>
              <a:avLst/>
              <a:gdLst>
                <a:gd name="T0" fmla="*/ 12 w 14"/>
                <a:gd name="T1" fmla="*/ 1 h 67"/>
                <a:gd name="T2" fmla="*/ 6 w 14"/>
                <a:gd name="T3" fmla="*/ 17 h 67"/>
                <a:gd name="T4" fmla="*/ 4 w 14"/>
                <a:gd name="T5" fmla="*/ 32 h 67"/>
                <a:gd name="T6" fmla="*/ 4 w 14"/>
                <a:gd name="T7" fmla="*/ 67 h 67"/>
                <a:gd name="T8" fmla="*/ 6 w 14"/>
                <a:gd name="T9" fmla="*/ 66 h 67"/>
                <a:gd name="T10" fmla="*/ 4 w 14"/>
                <a:gd name="T11" fmla="*/ 52 h 67"/>
                <a:gd name="T12" fmla="*/ 6 w 14"/>
                <a:gd name="T13" fmla="*/ 34 h 67"/>
                <a:gd name="T14" fmla="*/ 9 w 14"/>
                <a:gd name="T15" fmla="*/ 16 h 67"/>
                <a:gd name="T16" fmla="*/ 13 w 14"/>
                <a:gd name="T17" fmla="*/ 2 h 67"/>
                <a:gd name="T18" fmla="*/ 12 w 14"/>
                <a:gd name="T19" fmla="*/ 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67">
                  <a:moveTo>
                    <a:pt x="12" y="1"/>
                  </a:moveTo>
                  <a:cubicBezTo>
                    <a:pt x="10" y="7"/>
                    <a:pt x="8" y="11"/>
                    <a:pt x="6" y="17"/>
                  </a:cubicBezTo>
                  <a:cubicBezTo>
                    <a:pt x="5" y="22"/>
                    <a:pt x="5" y="27"/>
                    <a:pt x="4" y="32"/>
                  </a:cubicBezTo>
                  <a:cubicBezTo>
                    <a:pt x="3" y="45"/>
                    <a:pt x="0" y="54"/>
                    <a:pt x="4" y="67"/>
                  </a:cubicBezTo>
                  <a:cubicBezTo>
                    <a:pt x="5" y="67"/>
                    <a:pt x="6" y="67"/>
                    <a:pt x="6" y="66"/>
                  </a:cubicBezTo>
                  <a:cubicBezTo>
                    <a:pt x="5" y="62"/>
                    <a:pt x="4" y="57"/>
                    <a:pt x="4" y="52"/>
                  </a:cubicBezTo>
                  <a:cubicBezTo>
                    <a:pt x="4" y="46"/>
                    <a:pt x="5" y="40"/>
                    <a:pt x="6" y="34"/>
                  </a:cubicBezTo>
                  <a:cubicBezTo>
                    <a:pt x="7" y="28"/>
                    <a:pt x="7" y="22"/>
                    <a:pt x="9" y="16"/>
                  </a:cubicBezTo>
                  <a:cubicBezTo>
                    <a:pt x="10" y="11"/>
                    <a:pt x="12" y="7"/>
                    <a:pt x="13" y="2"/>
                  </a:cubicBezTo>
                  <a:cubicBezTo>
                    <a:pt x="14" y="1"/>
                    <a:pt x="12" y="0"/>
                    <a:pt x="12"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7" name="chenying0907 250"/>
            <p:cNvSpPr/>
            <p:nvPr/>
          </p:nvSpPr>
          <p:spPr bwMode="auto">
            <a:xfrm>
              <a:off x="3590926" y="3505201"/>
              <a:ext cx="34925" cy="163513"/>
            </a:xfrm>
            <a:custGeom>
              <a:avLst/>
              <a:gdLst>
                <a:gd name="T0" fmla="*/ 6 w 16"/>
                <a:gd name="T1" fmla="*/ 48 h 76"/>
                <a:gd name="T2" fmla="*/ 15 w 16"/>
                <a:gd name="T3" fmla="*/ 3 h 76"/>
                <a:gd name="T4" fmla="*/ 13 w 16"/>
                <a:gd name="T5" fmla="*/ 2 h 76"/>
                <a:gd name="T6" fmla="*/ 2 w 16"/>
                <a:gd name="T7" fmla="*/ 55 h 76"/>
                <a:gd name="T8" fmla="*/ 6 w 16"/>
                <a:gd name="T9" fmla="*/ 76 h 76"/>
                <a:gd name="T10" fmla="*/ 7 w 16"/>
                <a:gd name="T11" fmla="*/ 74 h 76"/>
                <a:gd name="T12" fmla="*/ 6 w 16"/>
                <a:gd name="T13" fmla="*/ 48 h 76"/>
              </a:gdLst>
              <a:ahLst/>
              <a:cxnLst>
                <a:cxn ang="0">
                  <a:pos x="T0" y="T1"/>
                </a:cxn>
                <a:cxn ang="0">
                  <a:pos x="T2" y="T3"/>
                </a:cxn>
                <a:cxn ang="0">
                  <a:pos x="T4" y="T5"/>
                </a:cxn>
                <a:cxn ang="0">
                  <a:pos x="T6" y="T7"/>
                </a:cxn>
                <a:cxn ang="0">
                  <a:pos x="T8" y="T9"/>
                </a:cxn>
                <a:cxn ang="0">
                  <a:pos x="T10" y="T11"/>
                </a:cxn>
                <a:cxn ang="0">
                  <a:pos x="T12" y="T13"/>
                </a:cxn>
              </a:cxnLst>
              <a:rect l="0" t="0" r="r" b="b"/>
              <a:pathLst>
                <a:path w="16" h="76">
                  <a:moveTo>
                    <a:pt x="6" y="48"/>
                  </a:moveTo>
                  <a:cubicBezTo>
                    <a:pt x="9" y="33"/>
                    <a:pt x="13" y="18"/>
                    <a:pt x="15" y="3"/>
                  </a:cubicBezTo>
                  <a:cubicBezTo>
                    <a:pt x="16" y="1"/>
                    <a:pt x="13" y="0"/>
                    <a:pt x="13" y="2"/>
                  </a:cubicBezTo>
                  <a:cubicBezTo>
                    <a:pt x="10" y="20"/>
                    <a:pt x="4" y="37"/>
                    <a:pt x="2" y="55"/>
                  </a:cubicBezTo>
                  <a:cubicBezTo>
                    <a:pt x="2" y="59"/>
                    <a:pt x="0" y="75"/>
                    <a:pt x="6" y="76"/>
                  </a:cubicBezTo>
                  <a:cubicBezTo>
                    <a:pt x="7" y="76"/>
                    <a:pt x="8" y="75"/>
                    <a:pt x="7" y="74"/>
                  </a:cubicBezTo>
                  <a:cubicBezTo>
                    <a:pt x="2" y="71"/>
                    <a:pt x="6" y="53"/>
                    <a:pt x="6" y="48"/>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8" name="chenying0907 251"/>
            <p:cNvSpPr/>
            <p:nvPr/>
          </p:nvSpPr>
          <p:spPr bwMode="auto">
            <a:xfrm>
              <a:off x="3632201" y="3594101"/>
              <a:ext cx="12700" cy="42863"/>
            </a:xfrm>
            <a:custGeom>
              <a:avLst/>
              <a:gdLst>
                <a:gd name="T0" fmla="*/ 4 w 6"/>
                <a:gd name="T1" fmla="*/ 1 h 20"/>
                <a:gd name="T2" fmla="*/ 2 w 6"/>
                <a:gd name="T3" fmla="*/ 19 h 20"/>
                <a:gd name="T4" fmla="*/ 4 w 6"/>
                <a:gd name="T5" fmla="*/ 19 h 20"/>
                <a:gd name="T6" fmla="*/ 6 w 6"/>
                <a:gd name="T7" fmla="*/ 1 h 20"/>
                <a:gd name="T8" fmla="*/ 4 w 6"/>
                <a:gd name="T9" fmla="*/ 1 h 20"/>
              </a:gdLst>
              <a:ahLst/>
              <a:cxnLst>
                <a:cxn ang="0">
                  <a:pos x="T0" y="T1"/>
                </a:cxn>
                <a:cxn ang="0">
                  <a:pos x="T2" y="T3"/>
                </a:cxn>
                <a:cxn ang="0">
                  <a:pos x="T4" y="T5"/>
                </a:cxn>
                <a:cxn ang="0">
                  <a:pos x="T6" y="T7"/>
                </a:cxn>
                <a:cxn ang="0">
                  <a:pos x="T8" y="T9"/>
                </a:cxn>
              </a:cxnLst>
              <a:rect l="0" t="0" r="r" b="b"/>
              <a:pathLst>
                <a:path w="6" h="20">
                  <a:moveTo>
                    <a:pt x="4" y="1"/>
                  </a:moveTo>
                  <a:cubicBezTo>
                    <a:pt x="4" y="7"/>
                    <a:pt x="0" y="14"/>
                    <a:pt x="2" y="19"/>
                  </a:cubicBezTo>
                  <a:cubicBezTo>
                    <a:pt x="2" y="20"/>
                    <a:pt x="3" y="20"/>
                    <a:pt x="4" y="19"/>
                  </a:cubicBezTo>
                  <a:cubicBezTo>
                    <a:pt x="4" y="13"/>
                    <a:pt x="5" y="7"/>
                    <a:pt x="6" y="1"/>
                  </a:cubicBezTo>
                  <a:cubicBezTo>
                    <a:pt x="6" y="0"/>
                    <a:pt x="5" y="1"/>
                    <a:pt x="4"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19" name="chenying0907 252"/>
            <p:cNvSpPr/>
            <p:nvPr/>
          </p:nvSpPr>
          <p:spPr bwMode="auto">
            <a:xfrm>
              <a:off x="3962401" y="3213101"/>
              <a:ext cx="36513" cy="138113"/>
            </a:xfrm>
            <a:custGeom>
              <a:avLst/>
              <a:gdLst>
                <a:gd name="T0" fmla="*/ 15 w 17"/>
                <a:gd name="T1" fmla="*/ 1 h 64"/>
                <a:gd name="T2" fmla="*/ 12 w 17"/>
                <a:gd name="T3" fmla="*/ 17 h 64"/>
                <a:gd name="T4" fmla="*/ 8 w 17"/>
                <a:gd name="T5" fmla="*/ 34 h 64"/>
                <a:gd name="T6" fmla="*/ 5 w 17"/>
                <a:gd name="T7" fmla="*/ 49 h 64"/>
                <a:gd name="T8" fmla="*/ 1 w 17"/>
                <a:gd name="T9" fmla="*/ 63 h 64"/>
                <a:gd name="T10" fmla="*/ 1 w 17"/>
                <a:gd name="T11" fmla="*/ 64 h 64"/>
                <a:gd name="T12" fmla="*/ 9 w 17"/>
                <a:gd name="T13" fmla="*/ 36 h 64"/>
                <a:gd name="T14" fmla="*/ 14 w 17"/>
                <a:gd name="T15" fmla="*/ 15 h 64"/>
                <a:gd name="T16" fmla="*/ 17 w 17"/>
                <a:gd name="T17" fmla="*/ 1 h 64"/>
                <a:gd name="T18" fmla="*/ 15 w 17"/>
                <a:gd name="T19" fmla="*/ 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64">
                  <a:moveTo>
                    <a:pt x="15" y="1"/>
                  </a:moveTo>
                  <a:cubicBezTo>
                    <a:pt x="15" y="6"/>
                    <a:pt x="13" y="12"/>
                    <a:pt x="12" y="17"/>
                  </a:cubicBezTo>
                  <a:cubicBezTo>
                    <a:pt x="10" y="22"/>
                    <a:pt x="9" y="28"/>
                    <a:pt x="8" y="34"/>
                  </a:cubicBezTo>
                  <a:cubicBezTo>
                    <a:pt x="7" y="39"/>
                    <a:pt x="6" y="44"/>
                    <a:pt x="5" y="49"/>
                  </a:cubicBezTo>
                  <a:cubicBezTo>
                    <a:pt x="4" y="53"/>
                    <a:pt x="4" y="59"/>
                    <a:pt x="1" y="63"/>
                  </a:cubicBezTo>
                  <a:cubicBezTo>
                    <a:pt x="0" y="64"/>
                    <a:pt x="1" y="64"/>
                    <a:pt x="1" y="64"/>
                  </a:cubicBezTo>
                  <a:cubicBezTo>
                    <a:pt x="7" y="58"/>
                    <a:pt x="8" y="44"/>
                    <a:pt x="9" y="36"/>
                  </a:cubicBezTo>
                  <a:cubicBezTo>
                    <a:pt x="10" y="29"/>
                    <a:pt x="12" y="22"/>
                    <a:pt x="14" y="15"/>
                  </a:cubicBezTo>
                  <a:cubicBezTo>
                    <a:pt x="15" y="11"/>
                    <a:pt x="17" y="6"/>
                    <a:pt x="17" y="1"/>
                  </a:cubicBezTo>
                  <a:cubicBezTo>
                    <a:pt x="17" y="0"/>
                    <a:pt x="15" y="0"/>
                    <a:pt x="15"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0" name="chenying0907 253"/>
            <p:cNvSpPr/>
            <p:nvPr/>
          </p:nvSpPr>
          <p:spPr bwMode="auto">
            <a:xfrm>
              <a:off x="3984626" y="3211514"/>
              <a:ext cx="49213" cy="177800"/>
            </a:xfrm>
            <a:custGeom>
              <a:avLst/>
              <a:gdLst>
                <a:gd name="T0" fmla="*/ 20 w 23"/>
                <a:gd name="T1" fmla="*/ 1 h 83"/>
                <a:gd name="T2" fmla="*/ 14 w 23"/>
                <a:gd name="T3" fmla="*/ 25 h 83"/>
                <a:gd name="T4" fmla="*/ 8 w 23"/>
                <a:gd name="T5" fmla="*/ 49 h 83"/>
                <a:gd name="T6" fmla="*/ 4 w 23"/>
                <a:gd name="T7" fmla="*/ 66 h 83"/>
                <a:gd name="T8" fmla="*/ 1 w 23"/>
                <a:gd name="T9" fmla="*/ 81 h 83"/>
                <a:gd name="T10" fmla="*/ 1 w 23"/>
                <a:gd name="T11" fmla="*/ 83 h 83"/>
                <a:gd name="T12" fmla="*/ 9 w 23"/>
                <a:gd name="T13" fmla="*/ 57 h 83"/>
                <a:gd name="T14" fmla="*/ 15 w 23"/>
                <a:gd name="T15" fmla="*/ 36 h 83"/>
                <a:gd name="T16" fmla="*/ 18 w 23"/>
                <a:gd name="T17" fmla="*/ 22 h 83"/>
                <a:gd name="T18" fmla="*/ 22 w 23"/>
                <a:gd name="T19" fmla="*/ 3 h 83"/>
                <a:gd name="T20" fmla="*/ 20 w 23"/>
                <a:gd name="T21" fmla="*/ 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83">
                  <a:moveTo>
                    <a:pt x="20" y="1"/>
                  </a:moveTo>
                  <a:cubicBezTo>
                    <a:pt x="15" y="8"/>
                    <a:pt x="16" y="17"/>
                    <a:pt x="14" y="25"/>
                  </a:cubicBezTo>
                  <a:cubicBezTo>
                    <a:pt x="12" y="33"/>
                    <a:pt x="9" y="41"/>
                    <a:pt x="8" y="49"/>
                  </a:cubicBezTo>
                  <a:cubicBezTo>
                    <a:pt x="6" y="55"/>
                    <a:pt x="5" y="61"/>
                    <a:pt x="4" y="66"/>
                  </a:cubicBezTo>
                  <a:cubicBezTo>
                    <a:pt x="4" y="69"/>
                    <a:pt x="3" y="80"/>
                    <a:pt x="1" y="81"/>
                  </a:cubicBezTo>
                  <a:cubicBezTo>
                    <a:pt x="0" y="82"/>
                    <a:pt x="0" y="83"/>
                    <a:pt x="1" y="83"/>
                  </a:cubicBezTo>
                  <a:cubicBezTo>
                    <a:pt x="7" y="81"/>
                    <a:pt x="9" y="62"/>
                    <a:pt x="9" y="57"/>
                  </a:cubicBezTo>
                  <a:cubicBezTo>
                    <a:pt x="11" y="50"/>
                    <a:pt x="13" y="43"/>
                    <a:pt x="15" y="36"/>
                  </a:cubicBezTo>
                  <a:cubicBezTo>
                    <a:pt x="16" y="31"/>
                    <a:pt x="17" y="27"/>
                    <a:pt x="18" y="22"/>
                  </a:cubicBezTo>
                  <a:cubicBezTo>
                    <a:pt x="19" y="15"/>
                    <a:pt x="18" y="9"/>
                    <a:pt x="22" y="3"/>
                  </a:cubicBezTo>
                  <a:cubicBezTo>
                    <a:pt x="23" y="1"/>
                    <a:pt x="21" y="0"/>
                    <a:pt x="20"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1" name="chenying0907 254"/>
            <p:cNvSpPr/>
            <p:nvPr/>
          </p:nvSpPr>
          <p:spPr bwMode="auto">
            <a:xfrm>
              <a:off x="3952876" y="3243264"/>
              <a:ext cx="103188" cy="268288"/>
            </a:xfrm>
            <a:custGeom>
              <a:avLst/>
              <a:gdLst>
                <a:gd name="T0" fmla="*/ 36 w 48"/>
                <a:gd name="T1" fmla="*/ 43 h 125"/>
                <a:gd name="T2" fmla="*/ 47 w 48"/>
                <a:gd name="T3" fmla="*/ 2 h 125"/>
                <a:gd name="T4" fmla="*/ 45 w 48"/>
                <a:gd name="T5" fmla="*/ 2 h 125"/>
                <a:gd name="T6" fmla="*/ 32 w 48"/>
                <a:gd name="T7" fmla="*/ 46 h 125"/>
                <a:gd name="T8" fmla="*/ 26 w 48"/>
                <a:gd name="T9" fmla="*/ 69 h 125"/>
                <a:gd name="T10" fmla="*/ 24 w 48"/>
                <a:gd name="T11" fmla="*/ 73 h 125"/>
                <a:gd name="T12" fmla="*/ 15 w 48"/>
                <a:gd name="T13" fmla="*/ 95 h 125"/>
                <a:gd name="T14" fmla="*/ 11 w 48"/>
                <a:gd name="T15" fmla="*/ 106 h 125"/>
                <a:gd name="T16" fmla="*/ 2 w 48"/>
                <a:gd name="T17" fmla="*/ 122 h 125"/>
                <a:gd name="T18" fmla="*/ 0 w 48"/>
                <a:gd name="T19" fmla="*/ 122 h 125"/>
                <a:gd name="T20" fmla="*/ 1 w 48"/>
                <a:gd name="T21" fmla="*/ 124 h 125"/>
                <a:gd name="T22" fmla="*/ 2 w 48"/>
                <a:gd name="T23" fmla="*/ 124 h 125"/>
                <a:gd name="T24" fmla="*/ 17 w 48"/>
                <a:gd name="T25" fmla="*/ 96 h 125"/>
                <a:gd name="T26" fmla="*/ 25 w 48"/>
                <a:gd name="T27" fmla="*/ 77 h 125"/>
                <a:gd name="T28" fmla="*/ 25 w 48"/>
                <a:gd name="T29" fmla="*/ 87 h 125"/>
                <a:gd name="T30" fmla="*/ 27 w 48"/>
                <a:gd name="T31" fmla="*/ 87 h 125"/>
                <a:gd name="T32" fmla="*/ 31 w 48"/>
                <a:gd name="T33" fmla="*/ 65 h 125"/>
                <a:gd name="T34" fmla="*/ 32 w 48"/>
                <a:gd name="T35" fmla="*/ 60 h 125"/>
                <a:gd name="T36" fmla="*/ 36 w 48"/>
                <a:gd name="T37" fmla="*/ 4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 h="125">
                  <a:moveTo>
                    <a:pt x="36" y="43"/>
                  </a:moveTo>
                  <a:cubicBezTo>
                    <a:pt x="40" y="29"/>
                    <a:pt x="46" y="16"/>
                    <a:pt x="47" y="2"/>
                  </a:cubicBezTo>
                  <a:cubicBezTo>
                    <a:pt x="48" y="0"/>
                    <a:pt x="45" y="0"/>
                    <a:pt x="45" y="2"/>
                  </a:cubicBezTo>
                  <a:cubicBezTo>
                    <a:pt x="43" y="17"/>
                    <a:pt x="36" y="32"/>
                    <a:pt x="32" y="46"/>
                  </a:cubicBezTo>
                  <a:cubicBezTo>
                    <a:pt x="30" y="53"/>
                    <a:pt x="28" y="61"/>
                    <a:pt x="26" y="69"/>
                  </a:cubicBezTo>
                  <a:cubicBezTo>
                    <a:pt x="25" y="70"/>
                    <a:pt x="24" y="72"/>
                    <a:pt x="24" y="73"/>
                  </a:cubicBezTo>
                  <a:cubicBezTo>
                    <a:pt x="21" y="81"/>
                    <a:pt x="18" y="88"/>
                    <a:pt x="15" y="95"/>
                  </a:cubicBezTo>
                  <a:cubicBezTo>
                    <a:pt x="13" y="99"/>
                    <a:pt x="12" y="103"/>
                    <a:pt x="11" y="106"/>
                  </a:cubicBezTo>
                  <a:cubicBezTo>
                    <a:pt x="10" y="108"/>
                    <a:pt x="2" y="124"/>
                    <a:pt x="2" y="122"/>
                  </a:cubicBezTo>
                  <a:cubicBezTo>
                    <a:pt x="1" y="121"/>
                    <a:pt x="0" y="121"/>
                    <a:pt x="0" y="122"/>
                  </a:cubicBezTo>
                  <a:cubicBezTo>
                    <a:pt x="1" y="124"/>
                    <a:pt x="1" y="124"/>
                    <a:pt x="1" y="124"/>
                  </a:cubicBezTo>
                  <a:cubicBezTo>
                    <a:pt x="1" y="124"/>
                    <a:pt x="1" y="125"/>
                    <a:pt x="2" y="124"/>
                  </a:cubicBezTo>
                  <a:cubicBezTo>
                    <a:pt x="12" y="119"/>
                    <a:pt x="13" y="106"/>
                    <a:pt x="17" y="96"/>
                  </a:cubicBezTo>
                  <a:cubicBezTo>
                    <a:pt x="20" y="90"/>
                    <a:pt x="22" y="84"/>
                    <a:pt x="25" y="77"/>
                  </a:cubicBezTo>
                  <a:cubicBezTo>
                    <a:pt x="24" y="81"/>
                    <a:pt x="24" y="84"/>
                    <a:pt x="25" y="87"/>
                  </a:cubicBezTo>
                  <a:cubicBezTo>
                    <a:pt x="25" y="88"/>
                    <a:pt x="27" y="89"/>
                    <a:pt x="27" y="87"/>
                  </a:cubicBezTo>
                  <a:cubicBezTo>
                    <a:pt x="29" y="80"/>
                    <a:pt x="30" y="72"/>
                    <a:pt x="31" y="65"/>
                  </a:cubicBezTo>
                  <a:cubicBezTo>
                    <a:pt x="32" y="63"/>
                    <a:pt x="32" y="62"/>
                    <a:pt x="32" y="60"/>
                  </a:cubicBezTo>
                  <a:cubicBezTo>
                    <a:pt x="33" y="54"/>
                    <a:pt x="35" y="48"/>
                    <a:pt x="36" y="43"/>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2" name="chenying0907 255"/>
            <p:cNvSpPr/>
            <p:nvPr/>
          </p:nvSpPr>
          <p:spPr bwMode="auto">
            <a:xfrm>
              <a:off x="4008439" y="3260726"/>
              <a:ext cx="66675" cy="200025"/>
            </a:xfrm>
            <a:custGeom>
              <a:avLst/>
              <a:gdLst>
                <a:gd name="T0" fmla="*/ 29 w 31"/>
                <a:gd name="T1" fmla="*/ 1 h 93"/>
                <a:gd name="T2" fmla="*/ 12 w 31"/>
                <a:gd name="T3" fmla="*/ 51 h 93"/>
                <a:gd name="T4" fmla="*/ 1 w 31"/>
                <a:gd name="T5" fmla="*/ 92 h 93"/>
                <a:gd name="T6" fmla="*/ 4 w 31"/>
                <a:gd name="T7" fmla="*/ 92 h 93"/>
                <a:gd name="T8" fmla="*/ 16 w 31"/>
                <a:gd name="T9" fmla="*/ 49 h 93"/>
                <a:gd name="T10" fmla="*/ 31 w 31"/>
                <a:gd name="T11" fmla="*/ 2 h 93"/>
                <a:gd name="T12" fmla="*/ 29 w 31"/>
                <a:gd name="T13" fmla="*/ 1 h 93"/>
              </a:gdLst>
              <a:ahLst/>
              <a:cxnLst>
                <a:cxn ang="0">
                  <a:pos x="T0" y="T1"/>
                </a:cxn>
                <a:cxn ang="0">
                  <a:pos x="T2" y="T3"/>
                </a:cxn>
                <a:cxn ang="0">
                  <a:pos x="T4" y="T5"/>
                </a:cxn>
                <a:cxn ang="0">
                  <a:pos x="T6" y="T7"/>
                </a:cxn>
                <a:cxn ang="0">
                  <a:pos x="T8" y="T9"/>
                </a:cxn>
                <a:cxn ang="0">
                  <a:pos x="T10" y="T11"/>
                </a:cxn>
                <a:cxn ang="0">
                  <a:pos x="T12" y="T13"/>
                </a:cxn>
              </a:cxnLst>
              <a:rect l="0" t="0" r="r" b="b"/>
              <a:pathLst>
                <a:path w="31" h="93">
                  <a:moveTo>
                    <a:pt x="29" y="1"/>
                  </a:moveTo>
                  <a:cubicBezTo>
                    <a:pt x="25" y="19"/>
                    <a:pt x="17" y="34"/>
                    <a:pt x="12" y="51"/>
                  </a:cubicBezTo>
                  <a:cubicBezTo>
                    <a:pt x="8" y="63"/>
                    <a:pt x="0" y="79"/>
                    <a:pt x="1" y="92"/>
                  </a:cubicBezTo>
                  <a:cubicBezTo>
                    <a:pt x="2" y="93"/>
                    <a:pt x="3" y="93"/>
                    <a:pt x="4" y="92"/>
                  </a:cubicBezTo>
                  <a:cubicBezTo>
                    <a:pt x="6" y="77"/>
                    <a:pt x="11" y="62"/>
                    <a:pt x="16" y="49"/>
                  </a:cubicBezTo>
                  <a:cubicBezTo>
                    <a:pt x="21" y="33"/>
                    <a:pt x="29" y="18"/>
                    <a:pt x="31" y="2"/>
                  </a:cubicBezTo>
                  <a:cubicBezTo>
                    <a:pt x="31" y="0"/>
                    <a:pt x="29" y="0"/>
                    <a:pt x="29"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3" name="chenying0907 256"/>
            <p:cNvSpPr/>
            <p:nvPr/>
          </p:nvSpPr>
          <p:spPr bwMode="auto">
            <a:xfrm>
              <a:off x="4032251" y="3308351"/>
              <a:ext cx="71438" cy="171450"/>
            </a:xfrm>
            <a:custGeom>
              <a:avLst/>
              <a:gdLst>
                <a:gd name="T0" fmla="*/ 30 w 33"/>
                <a:gd name="T1" fmla="*/ 2 h 80"/>
                <a:gd name="T2" fmla="*/ 12 w 33"/>
                <a:gd name="T3" fmla="*/ 50 h 80"/>
                <a:gd name="T4" fmla="*/ 1 w 33"/>
                <a:gd name="T5" fmla="*/ 79 h 80"/>
                <a:gd name="T6" fmla="*/ 2 w 33"/>
                <a:gd name="T7" fmla="*/ 80 h 80"/>
                <a:gd name="T8" fmla="*/ 13 w 33"/>
                <a:gd name="T9" fmla="*/ 58 h 80"/>
                <a:gd name="T10" fmla="*/ 33 w 33"/>
                <a:gd name="T11" fmla="*/ 2 h 80"/>
                <a:gd name="T12" fmla="*/ 30 w 33"/>
                <a:gd name="T13" fmla="*/ 2 h 80"/>
              </a:gdLst>
              <a:ahLst/>
              <a:cxnLst>
                <a:cxn ang="0">
                  <a:pos x="T0" y="T1"/>
                </a:cxn>
                <a:cxn ang="0">
                  <a:pos x="T2" y="T3"/>
                </a:cxn>
                <a:cxn ang="0">
                  <a:pos x="T4" y="T5"/>
                </a:cxn>
                <a:cxn ang="0">
                  <a:pos x="T6" y="T7"/>
                </a:cxn>
                <a:cxn ang="0">
                  <a:pos x="T8" y="T9"/>
                </a:cxn>
                <a:cxn ang="0">
                  <a:pos x="T10" y="T11"/>
                </a:cxn>
                <a:cxn ang="0">
                  <a:pos x="T12" y="T13"/>
                </a:cxn>
              </a:cxnLst>
              <a:rect l="0" t="0" r="r" b="b"/>
              <a:pathLst>
                <a:path w="33" h="80">
                  <a:moveTo>
                    <a:pt x="30" y="2"/>
                  </a:moveTo>
                  <a:cubicBezTo>
                    <a:pt x="24" y="17"/>
                    <a:pt x="18" y="33"/>
                    <a:pt x="12" y="50"/>
                  </a:cubicBezTo>
                  <a:cubicBezTo>
                    <a:pt x="10" y="57"/>
                    <a:pt x="8" y="75"/>
                    <a:pt x="1" y="79"/>
                  </a:cubicBezTo>
                  <a:cubicBezTo>
                    <a:pt x="0" y="79"/>
                    <a:pt x="1" y="80"/>
                    <a:pt x="2" y="80"/>
                  </a:cubicBezTo>
                  <a:cubicBezTo>
                    <a:pt x="10" y="78"/>
                    <a:pt x="11" y="65"/>
                    <a:pt x="13" y="58"/>
                  </a:cubicBezTo>
                  <a:cubicBezTo>
                    <a:pt x="18" y="39"/>
                    <a:pt x="26" y="21"/>
                    <a:pt x="33" y="2"/>
                  </a:cubicBezTo>
                  <a:cubicBezTo>
                    <a:pt x="33" y="1"/>
                    <a:pt x="31" y="0"/>
                    <a:pt x="30"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4" name="chenying0907 257"/>
            <p:cNvSpPr/>
            <p:nvPr/>
          </p:nvSpPr>
          <p:spPr bwMode="auto">
            <a:xfrm>
              <a:off x="3911601" y="3362326"/>
              <a:ext cx="73025" cy="155575"/>
            </a:xfrm>
            <a:custGeom>
              <a:avLst/>
              <a:gdLst>
                <a:gd name="T0" fmla="*/ 31 w 34"/>
                <a:gd name="T1" fmla="*/ 1 h 73"/>
                <a:gd name="T2" fmla="*/ 14 w 34"/>
                <a:gd name="T3" fmla="*/ 39 h 73"/>
                <a:gd name="T4" fmla="*/ 8 w 34"/>
                <a:gd name="T5" fmla="*/ 54 h 73"/>
                <a:gd name="T6" fmla="*/ 1 w 34"/>
                <a:gd name="T7" fmla="*/ 70 h 73"/>
                <a:gd name="T8" fmla="*/ 1 w 34"/>
                <a:gd name="T9" fmla="*/ 70 h 73"/>
                <a:gd name="T10" fmla="*/ 3 w 34"/>
                <a:gd name="T11" fmla="*/ 72 h 73"/>
                <a:gd name="T12" fmla="*/ 14 w 34"/>
                <a:gd name="T13" fmla="*/ 47 h 73"/>
                <a:gd name="T14" fmla="*/ 34 w 34"/>
                <a:gd name="T15" fmla="*/ 2 h 73"/>
                <a:gd name="T16" fmla="*/ 31 w 34"/>
                <a:gd name="T17" fmla="*/ 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3">
                  <a:moveTo>
                    <a:pt x="31" y="1"/>
                  </a:moveTo>
                  <a:cubicBezTo>
                    <a:pt x="26" y="14"/>
                    <a:pt x="19" y="26"/>
                    <a:pt x="14" y="39"/>
                  </a:cubicBezTo>
                  <a:cubicBezTo>
                    <a:pt x="12" y="44"/>
                    <a:pt x="10" y="49"/>
                    <a:pt x="8" y="54"/>
                  </a:cubicBezTo>
                  <a:cubicBezTo>
                    <a:pt x="6" y="60"/>
                    <a:pt x="6" y="66"/>
                    <a:pt x="1" y="70"/>
                  </a:cubicBezTo>
                  <a:cubicBezTo>
                    <a:pt x="1" y="70"/>
                    <a:pt x="1" y="70"/>
                    <a:pt x="1" y="70"/>
                  </a:cubicBezTo>
                  <a:cubicBezTo>
                    <a:pt x="0" y="71"/>
                    <a:pt x="2" y="73"/>
                    <a:pt x="3" y="72"/>
                  </a:cubicBezTo>
                  <a:cubicBezTo>
                    <a:pt x="11" y="67"/>
                    <a:pt x="11" y="55"/>
                    <a:pt x="14" y="47"/>
                  </a:cubicBezTo>
                  <a:cubicBezTo>
                    <a:pt x="20" y="31"/>
                    <a:pt x="28" y="17"/>
                    <a:pt x="34" y="2"/>
                  </a:cubicBezTo>
                  <a:cubicBezTo>
                    <a:pt x="34" y="1"/>
                    <a:pt x="32" y="0"/>
                    <a:pt x="31"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5" name="chenying0907 258"/>
            <p:cNvSpPr/>
            <p:nvPr/>
          </p:nvSpPr>
          <p:spPr bwMode="auto">
            <a:xfrm>
              <a:off x="3913189" y="3425826"/>
              <a:ext cx="17463" cy="23813"/>
            </a:xfrm>
            <a:custGeom>
              <a:avLst/>
              <a:gdLst>
                <a:gd name="T0" fmla="*/ 5 w 8"/>
                <a:gd name="T1" fmla="*/ 2 h 11"/>
                <a:gd name="T2" fmla="*/ 1 w 8"/>
                <a:gd name="T3" fmla="*/ 9 h 11"/>
                <a:gd name="T4" fmla="*/ 2 w 8"/>
                <a:gd name="T5" fmla="*/ 10 h 11"/>
                <a:gd name="T6" fmla="*/ 8 w 8"/>
                <a:gd name="T7" fmla="*/ 2 h 11"/>
                <a:gd name="T8" fmla="*/ 5 w 8"/>
                <a:gd name="T9" fmla="*/ 2 h 11"/>
              </a:gdLst>
              <a:ahLst/>
              <a:cxnLst>
                <a:cxn ang="0">
                  <a:pos x="T0" y="T1"/>
                </a:cxn>
                <a:cxn ang="0">
                  <a:pos x="T2" y="T3"/>
                </a:cxn>
                <a:cxn ang="0">
                  <a:pos x="T4" y="T5"/>
                </a:cxn>
                <a:cxn ang="0">
                  <a:pos x="T6" y="T7"/>
                </a:cxn>
                <a:cxn ang="0">
                  <a:pos x="T8" y="T9"/>
                </a:cxn>
              </a:cxnLst>
              <a:rect l="0" t="0" r="r" b="b"/>
              <a:pathLst>
                <a:path w="8" h="11">
                  <a:moveTo>
                    <a:pt x="5" y="2"/>
                  </a:moveTo>
                  <a:cubicBezTo>
                    <a:pt x="5" y="4"/>
                    <a:pt x="3" y="7"/>
                    <a:pt x="1" y="9"/>
                  </a:cubicBezTo>
                  <a:cubicBezTo>
                    <a:pt x="0" y="9"/>
                    <a:pt x="1" y="11"/>
                    <a:pt x="2" y="10"/>
                  </a:cubicBezTo>
                  <a:cubicBezTo>
                    <a:pt x="5" y="8"/>
                    <a:pt x="7" y="6"/>
                    <a:pt x="8" y="2"/>
                  </a:cubicBezTo>
                  <a:cubicBezTo>
                    <a:pt x="8" y="1"/>
                    <a:pt x="6" y="0"/>
                    <a:pt x="5"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6" name="chenying0907 259"/>
            <p:cNvSpPr/>
            <p:nvPr/>
          </p:nvSpPr>
          <p:spPr bwMode="auto">
            <a:xfrm>
              <a:off x="3186114" y="3292476"/>
              <a:ext cx="55563" cy="250825"/>
            </a:xfrm>
            <a:custGeom>
              <a:avLst/>
              <a:gdLst>
                <a:gd name="T0" fmla="*/ 24 w 26"/>
                <a:gd name="T1" fmla="*/ 1 h 117"/>
                <a:gd name="T2" fmla="*/ 19 w 26"/>
                <a:gd name="T3" fmla="*/ 16 h 117"/>
                <a:gd name="T4" fmla="*/ 15 w 26"/>
                <a:gd name="T5" fmla="*/ 32 h 117"/>
                <a:gd name="T6" fmla="*/ 7 w 26"/>
                <a:gd name="T7" fmla="*/ 68 h 117"/>
                <a:gd name="T8" fmla="*/ 3 w 26"/>
                <a:gd name="T9" fmla="*/ 102 h 117"/>
                <a:gd name="T10" fmla="*/ 4 w 26"/>
                <a:gd name="T11" fmla="*/ 117 h 117"/>
                <a:gd name="T12" fmla="*/ 5 w 26"/>
                <a:gd name="T13" fmla="*/ 116 h 117"/>
                <a:gd name="T14" fmla="*/ 7 w 26"/>
                <a:gd name="T15" fmla="*/ 93 h 117"/>
                <a:gd name="T16" fmla="*/ 13 w 26"/>
                <a:gd name="T17" fmla="*/ 57 h 117"/>
                <a:gd name="T18" fmla="*/ 19 w 26"/>
                <a:gd name="T19" fmla="*/ 25 h 117"/>
                <a:gd name="T20" fmla="*/ 24 w 26"/>
                <a:gd name="T21" fmla="*/ 9 h 117"/>
                <a:gd name="T22" fmla="*/ 26 w 26"/>
                <a:gd name="T23" fmla="*/ 1 h 117"/>
                <a:gd name="T24" fmla="*/ 24 w 26"/>
                <a:gd name="T25"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17">
                  <a:moveTo>
                    <a:pt x="24" y="1"/>
                  </a:moveTo>
                  <a:cubicBezTo>
                    <a:pt x="24" y="6"/>
                    <a:pt x="20" y="12"/>
                    <a:pt x="19" y="16"/>
                  </a:cubicBezTo>
                  <a:cubicBezTo>
                    <a:pt x="17" y="21"/>
                    <a:pt x="16" y="27"/>
                    <a:pt x="15" y="32"/>
                  </a:cubicBezTo>
                  <a:cubicBezTo>
                    <a:pt x="13" y="44"/>
                    <a:pt x="10" y="56"/>
                    <a:pt x="7" y="68"/>
                  </a:cubicBezTo>
                  <a:cubicBezTo>
                    <a:pt x="5" y="79"/>
                    <a:pt x="5" y="91"/>
                    <a:pt x="3" y="102"/>
                  </a:cubicBezTo>
                  <a:cubicBezTo>
                    <a:pt x="2" y="108"/>
                    <a:pt x="0" y="112"/>
                    <a:pt x="4" y="117"/>
                  </a:cubicBezTo>
                  <a:cubicBezTo>
                    <a:pt x="5" y="117"/>
                    <a:pt x="6" y="117"/>
                    <a:pt x="5" y="116"/>
                  </a:cubicBezTo>
                  <a:cubicBezTo>
                    <a:pt x="3" y="109"/>
                    <a:pt x="6" y="101"/>
                    <a:pt x="7" y="93"/>
                  </a:cubicBezTo>
                  <a:cubicBezTo>
                    <a:pt x="8" y="81"/>
                    <a:pt x="10" y="69"/>
                    <a:pt x="13" y="57"/>
                  </a:cubicBezTo>
                  <a:cubicBezTo>
                    <a:pt x="15" y="46"/>
                    <a:pt x="17" y="36"/>
                    <a:pt x="19" y="25"/>
                  </a:cubicBezTo>
                  <a:cubicBezTo>
                    <a:pt x="20" y="20"/>
                    <a:pt x="21" y="14"/>
                    <a:pt x="24" y="9"/>
                  </a:cubicBezTo>
                  <a:cubicBezTo>
                    <a:pt x="25" y="6"/>
                    <a:pt x="26" y="5"/>
                    <a:pt x="26" y="1"/>
                  </a:cubicBezTo>
                  <a:cubicBezTo>
                    <a:pt x="26" y="0"/>
                    <a:pt x="24" y="0"/>
                    <a:pt x="24" y="1"/>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7" name="chenying0907 260"/>
            <p:cNvSpPr/>
            <p:nvPr/>
          </p:nvSpPr>
          <p:spPr bwMode="auto">
            <a:xfrm>
              <a:off x="3217864" y="3308351"/>
              <a:ext cx="52388" cy="231775"/>
            </a:xfrm>
            <a:custGeom>
              <a:avLst/>
              <a:gdLst>
                <a:gd name="T0" fmla="*/ 21 w 24"/>
                <a:gd name="T1" fmla="*/ 2 h 108"/>
                <a:gd name="T2" fmla="*/ 10 w 24"/>
                <a:gd name="T3" fmla="*/ 58 h 108"/>
                <a:gd name="T4" fmla="*/ 2 w 24"/>
                <a:gd name="T5" fmla="*/ 107 h 108"/>
                <a:gd name="T6" fmla="*/ 3 w 24"/>
                <a:gd name="T7" fmla="*/ 107 h 108"/>
                <a:gd name="T8" fmla="*/ 14 w 24"/>
                <a:gd name="T9" fmla="*/ 54 h 108"/>
                <a:gd name="T10" fmla="*/ 24 w 24"/>
                <a:gd name="T11" fmla="*/ 2 h 108"/>
                <a:gd name="T12" fmla="*/ 21 w 24"/>
                <a:gd name="T13" fmla="*/ 2 h 108"/>
              </a:gdLst>
              <a:ahLst/>
              <a:cxnLst>
                <a:cxn ang="0">
                  <a:pos x="T0" y="T1"/>
                </a:cxn>
                <a:cxn ang="0">
                  <a:pos x="T2" y="T3"/>
                </a:cxn>
                <a:cxn ang="0">
                  <a:pos x="T4" y="T5"/>
                </a:cxn>
                <a:cxn ang="0">
                  <a:pos x="T6" y="T7"/>
                </a:cxn>
                <a:cxn ang="0">
                  <a:pos x="T8" y="T9"/>
                </a:cxn>
                <a:cxn ang="0">
                  <a:pos x="T10" y="T11"/>
                </a:cxn>
                <a:cxn ang="0">
                  <a:pos x="T12" y="T13"/>
                </a:cxn>
              </a:cxnLst>
              <a:rect l="0" t="0" r="r" b="b"/>
              <a:pathLst>
                <a:path w="24" h="108">
                  <a:moveTo>
                    <a:pt x="21" y="2"/>
                  </a:moveTo>
                  <a:cubicBezTo>
                    <a:pt x="19" y="21"/>
                    <a:pt x="13" y="39"/>
                    <a:pt x="10" y="58"/>
                  </a:cubicBezTo>
                  <a:cubicBezTo>
                    <a:pt x="6" y="74"/>
                    <a:pt x="0" y="91"/>
                    <a:pt x="2" y="107"/>
                  </a:cubicBezTo>
                  <a:cubicBezTo>
                    <a:pt x="2" y="108"/>
                    <a:pt x="3" y="108"/>
                    <a:pt x="3" y="107"/>
                  </a:cubicBezTo>
                  <a:cubicBezTo>
                    <a:pt x="6" y="89"/>
                    <a:pt x="10" y="71"/>
                    <a:pt x="14" y="54"/>
                  </a:cubicBezTo>
                  <a:cubicBezTo>
                    <a:pt x="18" y="37"/>
                    <a:pt x="23" y="20"/>
                    <a:pt x="24" y="2"/>
                  </a:cubicBezTo>
                  <a:cubicBezTo>
                    <a:pt x="24" y="0"/>
                    <a:pt x="21" y="0"/>
                    <a:pt x="21"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8" name="chenying0907 261"/>
            <p:cNvSpPr/>
            <p:nvPr/>
          </p:nvSpPr>
          <p:spPr bwMode="auto">
            <a:xfrm>
              <a:off x="3241676" y="3344864"/>
              <a:ext cx="46038" cy="215900"/>
            </a:xfrm>
            <a:custGeom>
              <a:avLst/>
              <a:gdLst>
                <a:gd name="T0" fmla="*/ 17 w 21"/>
                <a:gd name="T1" fmla="*/ 2 h 101"/>
                <a:gd name="T2" fmla="*/ 4 w 21"/>
                <a:gd name="T3" fmla="*/ 58 h 101"/>
                <a:gd name="T4" fmla="*/ 1 w 21"/>
                <a:gd name="T5" fmla="*/ 82 h 101"/>
                <a:gd name="T6" fmla="*/ 3 w 21"/>
                <a:gd name="T7" fmla="*/ 100 h 101"/>
                <a:gd name="T8" fmla="*/ 4 w 21"/>
                <a:gd name="T9" fmla="*/ 100 h 101"/>
                <a:gd name="T10" fmla="*/ 5 w 21"/>
                <a:gd name="T11" fmla="*/ 73 h 101"/>
                <a:gd name="T12" fmla="*/ 8 w 21"/>
                <a:gd name="T13" fmla="*/ 50 h 101"/>
                <a:gd name="T14" fmla="*/ 20 w 21"/>
                <a:gd name="T15" fmla="*/ 3 h 101"/>
                <a:gd name="T16" fmla="*/ 17 w 21"/>
                <a:gd name="T17" fmla="*/ 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01">
                  <a:moveTo>
                    <a:pt x="17" y="2"/>
                  </a:moveTo>
                  <a:cubicBezTo>
                    <a:pt x="14" y="21"/>
                    <a:pt x="7" y="39"/>
                    <a:pt x="4" y="58"/>
                  </a:cubicBezTo>
                  <a:cubicBezTo>
                    <a:pt x="2" y="66"/>
                    <a:pt x="2" y="74"/>
                    <a:pt x="1" y="82"/>
                  </a:cubicBezTo>
                  <a:cubicBezTo>
                    <a:pt x="0" y="88"/>
                    <a:pt x="0" y="94"/>
                    <a:pt x="3" y="100"/>
                  </a:cubicBezTo>
                  <a:cubicBezTo>
                    <a:pt x="4" y="101"/>
                    <a:pt x="4" y="100"/>
                    <a:pt x="4" y="100"/>
                  </a:cubicBezTo>
                  <a:cubicBezTo>
                    <a:pt x="1" y="91"/>
                    <a:pt x="4" y="82"/>
                    <a:pt x="5" y="73"/>
                  </a:cubicBezTo>
                  <a:cubicBezTo>
                    <a:pt x="6" y="65"/>
                    <a:pt x="7" y="58"/>
                    <a:pt x="8" y="50"/>
                  </a:cubicBezTo>
                  <a:cubicBezTo>
                    <a:pt x="12" y="35"/>
                    <a:pt x="17" y="19"/>
                    <a:pt x="20" y="3"/>
                  </a:cubicBezTo>
                  <a:cubicBezTo>
                    <a:pt x="21" y="1"/>
                    <a:pt x="18" y="0"/>
                    <a:pt x="17"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sp>
          <p:nvSpPr>
            <p:cNvPr id="29" name="chenying0907 262"/>
            <p:cNvSpPr/>
            <p:nvPr/>
          </p:nvSpPr>
          <p:spPr bwMode="auto">
            <a:xfrm>
              <a:off x="3287714" y="3387726"/>
              <a:ext cx="42863" cy="179388"/>
            </a:xfrm>
            <a:custGeom>
              <a:avLst/>
              <a:gdLst>
                <a:gd name="T0" fmla="*/ 16 w 20"/>
                <a:gd name="T1" fmla="*/ 2 h 84"/>
                <a:gd name="T2" fmla="*/ 7 w 20"/>
                <a:gd name="T3" fmla="*/ 39 h 84"/>
                <a:gd name="T4" fmla="*/ 2 w 20"/>
                <a:gd name="T5" fmla="*/ 60 h 84"/>
                <a:gd name="T6" fmla="*/ 2 w 20"/>
                <a:gd name="T7" fmla="*/ 82 h 84"/>
                <a:gd name="T8" fmla="*/ 4 w 20"/>
                <a:gd name="T9" fmla="*/ 82 h 84"/>
                <a:gd name="T10" fmla="*/ 5 w 20"/>
                <a:gd name="T11" fmla="*/ 59 h 84"/>
                <a:gd name="T12" fmla="*/ 10 w 20"/>
                <a:gd name="T13" fmla="*/ 40 h 84"/>
                <a:gd name="T14" fmla="*/ 19 w 20"/>
                <a:gd name="T15" fmla="*/ 3 h 84"/>
                <a:gd name="T16" fmla="*/ 16 w 20"/>
                <a:gd name="T17"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84">
                  <a:moveTo>
                    <a:pt x="16" y="2"/>
                  </a:moveTo>
                  <a:cubicBezTo>
                    <a:pt x="10" y="13"/>
                    <a:pt x="9" y="27"/>
                    <a:pt x="7" y="39"/>
                  </a:cubicBezTo>
                  <a:cubicBezTo>
                    <a:pt x="6" y="46"/>
                    <a:pt x="3" y="53"/>
                    <a:pt x="2" y="60"/>
                  </a:cubicBezTo>
                  <a:cubicBezTo>
                    <a:pt x="0" y="67"/>
                    <a:pt x="1" y="75"/>
                    <a:pt x="2" y="82"/>
                  </a:cubicBezTo>
                  <a:cubicBezTo>
                    <a:pt x="2" y="84"/>
                    <a:pt x="4" y="84"/>
                    <a:pt x="4" y="82"/>
                  </a:cubicBezTo>
                  <a:cubicBezTo>
                    <a:pt x="4" y="75"/>
                    <a:pt x="4" y="67"/>
                    <a:pt x="5" y="59"/>
                  </a:cubicBezTo>
                  <a:cubicBezTo>
                    <a:pt x="7" y="53"/>
                    <a:pt x="9" y="47"/>
                    <a:pt x="10" y="40"/>
                  </a:cubicBezTo>
                  <a:cubicBezTo>
                    <a:pt x="12" y="28"/>
                    <a:pt x="13" y="14"/>
                    <a:pt x="19" y="3"/>
                  </a:cubicBezTo>
                  <a:cubicBezTo>
                    <a:pt x="20" y="2"/>
                    <a:pt x="17" y="0"/>
                    <a:pt x="16" y="2"/>
                  </a:cubicBezTo>
                </a:path>
              </a:pathLst>
            </a:custGeom>
            <a:grpFill/>
            <a:ln w="9525">
              <a:noFill/>
              <a:round/>
            </a:ln>
          </p:spPr>
          <p:txBody>
            <a:bodyPr vert="horz" wrap="square" lIns="91440" tIns="45720" rIns="91440" bIns="45720" numCol="1" anchor="t" anchorCtr="0" compatLnSpc="1"/>
            <a:lstStyle/>
            <a:p>
              <a:pPr algn="ctr"/>
              <a:endParaRPr lang="zh-CN" altLang="en-US">
                <a:solidFill>
                  <a:schemeClr val="accent2"/>
                </a:solidFill>
              </a:endParaRPr>
            </a:p>
          </p:txBody>
        </p:sp>
      </p:grpSp>
      <p:sp>
        <p:nvSpPr>
          <p:cNvPr id="30" name="PA_文本框 58"/>
          <p:cNvSpPr txBox="1"/>
          <p:nvPr>
            <p:custDataLst>
              <p:tags r:id="rId10"/>
            </p:custDataLst>
          </p:nvPr>
        </p:nvSpPr>
        <p:spPr>
          <a:xfrm>
            <a:off x="5135589" y="3855454"/>
            <a:ext cx="2952488" cy="346249"/>
          </a:xfrm>
          <a:prstGeom prst="rect">
            <a:avLst/>
          </a:prstGeom>
          <a:noFill/>
        </p:spPr>
        <p:txBody>
          <a:bodyPr wrap="square" lIns="68580" tIns="34290" rIns="68580" bIns="34290" rtlCol="0">
            <a:spAutoFit/>
          </a:bodyPr>
          <a:lstStyle/>
          <a:p>
            <a:r>
              <a:rPr lang="zh-CN" altLang="en-US" dirty="0">
                <a:solidFill>
                  <a:schemeClr val="accent2"/>
                </a:solidFill>
                <a:latin typeface="+mj-ea"/>
              </a:rPr>
              <a:t>项目功能演示</a:t>
            </a:r>
            <a:endParaRPr lang="en-US" altLang="zh-CN" dirty="0">
              <a:solidFill>
                <a:schemeClr val="accent2"/>
              </a:solidFill>
              <a:latin typeface="+mj-ea"/>
            </a:endParaRPr>
          </a:p>
        </p:txBody>
      </p:sp>
    </p:spTree>
  </p:cSld>
  <p:clrMapOvr>
    <a:masterClrMapping/>
  </p:clrMapOvr>
  <p:transition spd="med"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6"/>
                                        </p:tgtEl>
                                        <p:attrNameLst>
                                          <p:attrName>style.visibility</p:attrName>
                                        </p:attrNameLst>
                                      </p:cBhvr>
                                      <p:to>
                                        <p:strVal val="visible"/>
                                      </p:to>
                                    </p:set>
                                    <p:animEffect transition="in" filter="fade">
                                      <p:cBhvr>
                                        <p:cTn id="10" dur="500"/>
                                        <p:tgtEl>
                                          <p:spTgt spid="9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par>
                                <p:cTn id="16" presetID="10" presetClass="entr" presetSubtype="0" fill="hold" grpId="0" nodeType="withEffect">
                                  <p:stCondLst>
                                    <p:cond delay="300"/>
                                  </p:stCondLst>
                                  <p:childTnLst>
                                    <p:set>
                                      <p:cBhvr>
                                        <p:cTn id="17" dur="1" fill="hold">
                                          <p:stCondLst>
                                            <p:cond delay="0"/>
                                          </p:stCondLst>
                                        </p:cTn>
                                        <p:tgtEl>
                                          <p:spTgt spid="56"/>
                                        </p:tgtEl>
                                        <p:attrNameLst>
                                          <p:attrName>style.visibility</p:attrName>
                                        </p:attrNameLst>
                                      </p:cBhvr>
                                      <p:to>
                                        <p:strVal val="visible"/>
                                      </p:to>
                                    </p:set>
                                    <p:animEffect transition="in" filter="fade">
                                      <p:cBhvr>
                                        <p:cTn id="18" dur="500"/>
                                        <p:tgtEl>
                                          <p:spTgt spid="56"/>
                                        </p:tgtEl>
                                      </p:cBhvr>
                                    </p:animEffect>
                                  </p:childTnLst>
                                </p:cTn>
                              </p:par>
                              <p:par>
                                <p:cTn id="19" presetID="10" presetClass="entr" presetSubtype="0" fill="hold" nodeType="withEffect">
                                  <p:stCondLst>
                                    <p:cond delay="30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par>
                                <p:cTn id="22" presetID="10" presetClass="entr" presetSubtype="0" fill="hold" grpId="0" nodeType="withEffect">
                                  <p:stCondLst>
                                    <p:cond delay="30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par>
                                <p:cTn id="25" presetID="10" presetClass="entr" presetSubtype="0" fill="hold" nodeType="withEffect">
                                  <p:stCondLst>
                                    <p:cond delay="30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par>
                                <p:cTn id="28" presetID="10" presetClass="entr" presetSubtype="0" fill="hold" grpId="0" nodeType="withEffect">
                                  <p:stCondLst>
                                    <p:cond delay="1200"/>
                                  </p:stCondLst>
                                  <p:childTnLst>
                                    <p:set>
                                      <p:cBhvr>
                                        <p:cTn id="29" dur="1" fill="hold">
                                          <p:stCondLst>
                                            <p:cond delay="0"/>
                                          </p:stCondLst>
                                        </p:cTn>
                                        <p:tgtEl>
                                          <p:spTgt spid="59"/>
                                        </p:tgtEl>
                                        <p:attrNameLst>
                                          <p:attrName>style.visibility</p:attrName>
                                        </p:attrNameLst>
                                      </p:cBhvr>
                                      <p:to>
                                        <p:strVal val="visible"/>
                                      </p:to>
                                    </p:set>
                                    <p:animEffect transition="in" filter="fade">
                                      <p:cBhvr>
                                        <p:cTn id="30" dur="500"/>
                                        <p:tgtEl>
                                          <p:spTgt spid="59"/>
                                        </p:tgtEl>
                                      </p:cBhvr>
                                    </p:animEffect>
                                  </p:childTnLst>
                                </p:cTn>
                              </p:par>
                              <p:par>
                                <p:cTn id="31" presetID="10" presetClass="entr" presetSubtype="0" fill="hold" nodeType="withEffect">
                                  <p:stCondLst>
                                    <p:cond delay="150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500"/>
                                        <p:tgtEl>
                                          <p:spTgt spid="7"/>
                                        </p:tgtEl>
                                      </p:cBhvr>
                                    </p:animEffect>
                                  </p:childTnLst>
                                </p:cTn>
                              </p:par>
                              <p:par>
                                <p:cTn id="34" presetID="10" presetClass="entr" presetSubtype="0" fill="hold" grpId="0" nodeType="withEffect">
                                  <p:stCondLst>
                                    <p:cond delay="1200"/>
                                  </p:stCondLst>
                                  <p:childTnLst>
                                    <p:set>
                                      <p:cBhvr>
                                        <p:cTn id="35" dur="1" fill="hold">
                                          <p:stCondLst>
                                            <p:cond delay="0"/>
                                          </p:stCondLst>
                                        </p:cTn>
                                        <p:tgtEl>
                                          <p:spTgt spid="30"/>
                                        </p:tgtEl>
                                        <p:attrNameLst>
                                          <p:attrName>style.visibility</p:attrName>
                                        </p:attrNameLst>
                                      </p:cBhvr>
                                      <p:to>
                                        <p:strVal val="visible"/>
                                      </p:to>
                                    </p:set>
                                    <p:animEffect transition="in" filter="fade">
                                      <p:cBhvr>
                                        <p:cTn id="36"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59" grpId="0"/>
      <p:bldP spid="96" grpId="0"/>
      <p:bldP spid="9" grpId="0"/>
      <p:bldP spid="3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827584" y="915566"/>
            <a:ext cx="7776864" cy="760336"/>
          </a:xfrm>
          <a:prstGeom prst="rect">
            <a:avLst/>
          </a:prstGeom>
        </p:spPr>
        <p:txBody>
          <a:bodyPr wrap="square" lIns="68580" tIns="34290" rIns="68580" bIns="34290">
            <a:spAutoFit/>
          </a:bodyPr>
          <a:lstStyle/>
          <a:p>
            <a:pPr>
              <a:lnSpc>
                <a:spcPct val="130000"/>
              </a:lnSpc>
            </a:pPr>
            <a:endParaRPr lang="en-US" altLang="zh-CN" dirty="0"/>
          </a:p>
          <a:p>
            <a:pPr>
              <a:lnSpc>
                <a:spcPct val="130000"/>
              </a:lnSpc>
            </a:pPr>
            <a:endParaRPr lang="en-US" altLang="zh-CN" dirty="0"/>
          </a:p>
        </p:txBody>
      </p:sp>
      <p:sp>
        <p:nvSpPr>
          <p:cNvPr id="5" name="圆角矩形 3"/>
          <p:cNvSpPr/>
          <p:nvPr/>
        </p:nvSpPr>
        <p:spPr>
          <a:xfrm>
            <a:off x="166820" y="351454"/>
            <a:ext cx="2316948" cy="420096"/>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dirty="0">
                <a:solidFill>
                  <a:schemeClr val="tx1"/>
                </a:solidFill>
                <a:latin typeface="黑体" panose="02010609060101010101" pitchFamily="49" charset="-122"/>
                <a:ea typeface="黑体" panose="02010609060101010101" pitchFamily="49" charset="-122"/>
              </a:rPr>
              <a:t>4.4 </a:t>
            </a:r>
            <a:r>
              <a:rPr lang="zh-CN" altLang="en-US" dirty="0">
                <a:solidFill>
                  <a:schemeClr val="tx1"/>
                </a:solidFill>
                <a:latin typeface="黑体" panose="02010609060101010101" pitchFamily="49" charset="-122"/>
                <a:ea typeface="黑体" panose="02010609060101010101" pitchFamily="49" charset="-122"/>
              </a:rPr>
              <a:t>人物关系问答</a:t>
            </a:r>
            <a:endParaRPr lang="zh-CN" altLang="en-US" dirty="0">
              <a:solidFill>
                <a:schemeClr val="tx1"/>
              </a:solidFill>
              <a:latin typeface="黑体" panose="02010609060101010101" pitchFamily="49" charset="-122"/>
              <a:ea typeface="黑体" panose="02010609060101010101" pitchFamily="49" charset="-122"/>
            </a:endParaRPr>
          </a:p>
        </p:txBody>
      </p:sp>
      <p:pic>
        <p:nvPicPr>
          <p:cNvPr id="9" name="图片 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80547" y="915566"/>
            <a:ext cx="7926426" cy="4083676"/>
          </a:xfrm>
          <a:prstGeom prst="rect">
            <a:avLst/>
          </a:prstGeom>
        </p:spPr>
      </p:pic>
    </p:spTree>
  </p:cSld>
  <p:clrMapOvr>
    <a:masterClrMapping/>
  </p:clrMapOvr>
  <p:transition spd="med"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nodePh="1">
                                  <p:stCondLst>
                                    <p:cond delay="900"/>
                                  </p:stCondLst>
                                  <p:endCondLst>
                                    <p:cond evt="begin" delay="0">
                                      <p:tn val="8"/>
                                    </p:cond>
                                  </p:end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Administrator\Desktop\新建文件夹 (4)\1656dec18d2004e.jpg"/>
          <p:cNvPicPr>
            <a:picLocks noChangeAspect="1" noChangeArrowheads="1"/>
          </p:cNvPicPr>
          <p:nvPr/>
        </p:nvPicPr>
        <p:blipFill>
          <a:blip r:embed="rId1" cstate="print"/>
          <a:srcRect/>
          <a:stretch>
            <a:fillRect/>
          </a:stretch>
        </p:blipFill>
        <p:spPr bwMode="auto">
          <a:xfrm>
            <a:off x="395536" y="-312856"/>
            <a:ext cx="7992888" cy="4155926"/>
          </a:xfrm>
          <a:prstGeom prst="rect">
            <a:avLst/>
          </a:prstGeom>
          <a:noFill/>
        </p:spPr>
      </p:pic>
      <p:sp>
        <p:nvSpPr>
          <p:cNvPr id="498" name="文本框 1"/>
          <p:cNvSpPr txBox="1"/>
          <p:nvPr/>
        </p:nvSpPr>
        <p:spPr>
          <a:xfrm>
            <a:off x="1702080" y="3219822"/>
            <a:ext cx="5667834" cy="623248"/>
          </a:xfrm>
          <a:prstGeom prst="rect">
            <a:avLst/>
          </a:prstGeom>
          <a:noFill/>
        </p:spPr>
        <p:txBody>
          <a:bodyPr wrap="none" lIns="68580" tIns="34290" rIns="68580" bIns="34290" rtlCol="0">
            <a:spAutoFit/>
          </a:bodyPr>
          <a:lstStyle>
            <a:defPPr>
              <a:defRPr lang="zh-CN"/>
            </a:defPPr>
            <a:lvl1pPr>
              <a:defRPr sz="3600" b="1">
                <a:solidFill>
                  <a:schemeClr val="tx1">
                    <a:lumMod val="75000"/>
                    <a:lumOff val="25000"/>
                  </a:schemeClr>
                </a:solidFill>
                <a:latin typeface="方正喵呜体" panose="02010600010101010101" pitchFamily="2" charset="-122"/>
                <a:ea typeface="方正喵呜体" panose="02010600010101010101" pitchFamily="2" charset="-122"/>
              </a:defRPr>
            </a:lvl1pPr>
          </a:lstStyle>
          <a:p>
            <a:pPr algn="ctr"/>
            <a:r>
              <a:rPr lang="en-US" altLang="zh-CN" b="0" spc="600" dirty="0">
                <a:solidFill>
                  <a:schemeClr val="tx1">
                    <a:lumMod val="65000"/>
                    <a:lumOff val="35000"/>
                  </a:schemeClr>
                </a:solidFill>
                <a:latin typeface="叶根友毛笔行书2.0版" pitchFamily="2" charset="-122"/>
                <a:ea typeface="叶根友毛笔行书2.0版" pitchFamily="2" charset="-122"/>
              </a:rPr>
              <a:t>End of the episode</a:t>
            </a:r>
            <a:endParaRPr lang="zh-CN" altLang="en-US" b="0" spc="600" dirty="0">
              <a:solidFill>
                <a:schemeClr val="tx1">
                  <a:lumMod val="65000"/>
                  <a:lumOff val="35000"/>
                </a:schemeClr>
              </a:solidFill>
              <a:latin typeface="叶根友毛笔行书2.0版" pitchFamily="2" charset="-122"/>
              <a:ea typeface="叶根友毛笔行书2.0版" pitchFamily="2" charset="-122"/>
            </a:endParaRPr>
          </a:p>
        </p:txBody>
      </p:sp>
    </p:spTree>
  </p:cSld>
  <p:clrMapOvr>
    <a:masterClrMapping/>
  </p:clrMapOvr>
  <p:transition spd="med" advTm="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1000"/>
                                        <p:tgtEl>
                                          <p:spTgt spid="1026"/>
                                        </p:tgtEl>
                                      </p:cBhvr>
                                    </p:animEffect>
                                    <p:anim calcmode="lin" valueType="num">
                                      <p:cBhvr>
                                        <p:cTn id="8" dur="1000" fill="hold"/>
                                        <p:tgtEl>
                                          <p:spTgt spid="1026"/>
                                        </p:tgtEl>
                                        <p:attrNameLst>
                                          <p:attrName>ppt_x</p:attrName>
                                        </p:attrNameLst>
                                      </p:cBhvr>
                                      <p:tavLst>
                                        <p:tav tm="0">
                                          <p:val>
                                            <p:strVal val="#ppt_x"/>
                                          </p:val>
                                        </p:tav>
                                        <p:tav tm="100000">
                                          <p:val>
                                            <p:strVal val="#ppt_x"/>
                                          </p:val>
                                        </p:tav>
                                      </p:tavLst>
                                    </p:anim>
                                    <p:anim calcmode="lin" valueType="num">
                                      <p:cBhvr>
                                        <p:cTn id="9" dur="1000" fill="hold"/>
                                        <p:tgtEl>
                                          <p:spTgt spid="102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498"/>
                                        </p:tgtEl>
                                        <p:attrNameLst>
                                          <p:attrName>style.visibility</p:attrName>
                                        </p:attrNameLst>
                                      </p:cBhvr>
                                      <p:to>
                                        <p:strVal val="visible"/>
                                      </p:to>
                                    </p:set>
                                    <p:animEffect transition="in" filter="fade">
                                      <p:cBhvr>
                                        <p:cTn id="13" dur="1000"/>
                                        <p:tgtEl>
                                          <p:spTgt spid="498"/>
                                        </p:tgtEl>
                                      </p:cBhvr>
                                    </p:animEffect>
                                    <p:anim calcmode="lin" valueType="num">
                                      <p:cBhvr>
                                        <p:cTn id="14" dur="1000" fill="hold"/>
                                        <p:tgtEl>
                                          <p:spTgt spid="498"/>
                                        </p:tgtEl>
                                        <p:attrNameLst>
                                          <p:attrName>ppt_x</p:attrName>
                                        </p:attrNameLst>
                                      </p:cBhvr>
                                      <p:tavLst>
                                        <p:tav tm="0">
                                          <p:val>
                                            <p:strVal val="#ppt_x"/>
                                          </p:val>
                                        </p:tav>
                                        <p:tav tm="100000">
                                          <p:val>
                                            <p:strVal val="#ppt_x"/>
                                          </p:val>
                                        </p:tav>
                                      </p:tavLst>
                                    </p:anim>
                                    <p:anim calcmode="lin" valueType="num">
                                      <p:cBhvr>
                                        <p:cTn id="15" dur="1000" fill="hold"/>
                                        <p:tgtEl>
                                          <p:spTgt spid="49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8" name="Freeform 1518"/>
          <p:cNvSpPr>
            <a:spLocks noEditPoints="1"/>
          </p:cNvSpPr>
          <p:nvPr/>
        </p:nvSpPr>
        <p:spPr bwMode="auto">
          <a:xfrm>
            <a:off x="4071395" y="1707778"/>
            <a:ext cx="879675" cy="1047713"/>
          </a:xfrm>
          <a:custGeom>
            <a:avLst/>
            <a:gdLst>
              <a:gd name="T0" fmla="*/ 430 w 704"/>
              <a:gd name="T1" fmla="*/ 588 h 842"/>
              <a:gd name="T2" fmla="*/ 414 w 704"/>
              <a:gd name="T3" fmla="*/ 341 h 842"/>
              <a:gd name="T4" fmla="*/ 263 w 704"/>
              <a:gd name="T5" fmla="*/ 145 h 842"/>
              <a:gd name="T6" fmla="*/ 115 w 704"/>
              <a:gd name="T7" fmla="*/ 0 h 842"/>
              <a:gd name="T8" fmla="*/ 23 w 704"/>
              <a:gd name="T9" fmla="*/ 206 h 842"/>
              <a:gd name="T10" fmla="*/ 126 w 704"/>
              <a:gd name="T11" fmla="*/ 416 h 842"/>
              <a:gd name="T12" fmla="*/ 337 w 704"/>
              <a:gd name="T13" fmla="*/ 802 h 842"/>
              <a:gd name="T14" fmla="*/ 401 w 704"/>
              <a:gd name="T15" fmla="*/ 808 h 842"/>
              <a:gd name="T16" fmla="*/ 635 w 704"/>
              <a:gd name="T17" fmla="*/ 799 h 842"/>
              <a:gd name="T18" fmla="*/ 685 w 704"/>
              <a:gd name="T19" fmla="*/ 753 h 842"/>
              <a:gd name="T20" fmla="*/ 577 w 704"/>
              <a:gd name="T21" fmla="*/ 719 h 842"/>
              <a:gd name="T22" fmla="*/ 562 w 704"/>
              <a:gd name="T23" fmla="*/ 714 h 842"/>
              <a:gd name="T24" fmla="*/ 517 w 704"/>
              <a:gd name="T25" fmla="*/ 684 h 842"/>
              <a:gd name="T26" fmla="*/ 527 w 704"/>
              <a:gd name="T27" fmla="*/ 680 h 842"/>
              <a:gd name="T28" fmla="*/ 509 w 704"/>
              <a:gd name="T29" fmla="*/ 668 h 842"/>
              <a:gd name="T30" fmla="*/ 502 w 704"/>
              <a:gd name="T31" fmla="*/ 684 h 842"/>
              <a:gd name="T32" fmla="*/ 457 w 704"/>
              <a:gd name="T33" fmla="*/ 629 h 842"/>
              <a:gd name="T34" fmla="*/ 347 w 704"/>
              <a:gd name="T35" fmla="*/ 563 h 842"/>
              <a:gd name="T36" fmla="*/ 355 w 704"/>
              <a:gd name="T37" fmla="*/ 576 h 842"/>
              <a:gd name="T38" fmla="*/ 364 w 704"/>
              <a:gd name="T39" fmla="*/ 557 h 842"/>
              <a:gd name="T40" fmla="*/ 309 w 704"/>
              <a:gd name="T41" fmla="*/ 521 h 842"/>
              <a:gd name="T42" fmla="*/ 344 w 704"/>
              <a:gd name="T43" fmla="*/ 524 h 842"/>
              <a:gd name="T44" fmla="*/ 340 w 704"/>
              <a:gd name="T45" fmla="*/ 510 h 842"/>
              <a:gd name="T46" fmla="*/ 305 w 704"/>
              <a:gd name="T47" fmla="*/ 490 h 842"/>
              <a:gd name="T48" fmla="*/ 319 w 704"/>
              <a:gd name="T49" fmla="*/ 468 h 842"/>
              <a:gd name="T50" fmla="*/ 311 w 704"/>
              <a:gd name="T51" fmla="*/ 450 h 842"/>
              <a:gd name="T52" fmla="*/ 254 w 704"/>
              <a:gd name="T53" fmla="*/ 373 h 842"/>
              <a:gd name="T54" fmla="*/ 242 w 704"/>
              <a:gd name="T55" fmla="*/ 395 h 842"/>
              <a:gd name="T56" fmla="*/ 202 w 704"/>
              <a:gd name="T57" fmla="*/ 330 h 842"/>
              <a:gd name="T58" fmla="*/ 271 w 704"/>
              <a:gd name="T59" fmla="*/ 320 h 842"/>
              <a:gd name="T60" fmla="*/ 368 w 704"/>
              <a:gd name="T61" fmla="*/ 342 h 842"/>
              <a:gd name="T62" fmla="*/ 373 w 704"/>
              <a:gd name="T63" fmla="*/ 337 h 842"/>
              <a:gd name="T64" fmla="*/ 311 w 704"/>
              <a:gd name="T65" fmla="*/ 261 h 842"/>
              <a:gd name="T66" fmla="*/ 404 w 704"/>
              <a:gd name="T67" fmla="*/ 311 h 842"/>
              <a:gd name="T68" fmla="*/ 393 w 704"/>
              <a:gd name="T69" fmla="*/ 298 h 842"/>
              <a:gd name="T70" fmla="*/ 344 w 704"/>
              <a:gd name="T71" fmla="*/ 254 h 842"/>
              <a:gd name="T72" fmla="*/ 228 w 704"/>
              <a:gd name="T73" fmla="*/ 184 h 842"/>
              <a:gd name="T74" fmla="*/ 282 w 704"/>
              <a:gd name="T75" fmla="*/ 185 h 842"/>
              <a:gd name="T76" fmla="*/ 229 w 704"/>
              <a:gd name="T77" fmla="*/ 159 h 842"/>
              <a:gd name="T78" fmla="*/ 261 w 704"/>
              <a:gd name="T79" fmla="*/ 160 h 842"/>
              <a:gd name="T80" fmla="*/ 145 w 704"/>
              <a:gd name="T81" fmla="*/ 71 h 842"/>
              <a:gd name="T82" fmla="*/ 230 w 704"/>
              <a:gd name="T83" fmla="*/ 119 h 842"/>
              <a:gd name="T84" fmla="*/ 154 w 704"/>
              <a:gd name="T85" fmla="*/ 44 h 842"/>
              <a:gd name="T86" fmla="*/ 129 w 704"/>
              <a:gd name="T87" fmla="*/ 29 h 842"/>
              <a:gd name="T88" fmla="*/ 179 w 704"/>
              <a:gd name="T89" fmla="*/ 87 h 842"/>
              <a:gd name="T90" fmla="*/ 141 w 704"/>
              <a:gd name="T91" fmla="*/ 46 h 842"/>
              <a:gd name="T92" fmla="*/ 64 w 704"/>
              <a:gd name="T93" fmla="*/ 376 h 842"/>
              <a:gd name="T94" fmla="*/ 65 w 704"/>
              <a:gd name="T95" fmla="*/ 367 h 842"/>
              <a:gd name="T96" fmla="*/ 153 w 704"/>
              <a:gd name="T97" fmla="*/ 492 h 842"/>
              <a:gd name="T98" fmla="*/ 111 w 704"/>
              <a:gd name="T99" fmla="*/ 350 h 842"/>
              <a:gd name="T100" fmla="*/ 61 w 704"/>
              <a:gd name="T101" fmla="*/ 105 h 842"/>
              <a:gd name="T102" fmla="*/ 210 w 704"/>
              <a:gd name="T103" fmla="*/ 394 h 842"/>
              <a:gd name="T104" fmla="*/ 447 w 704"/>
              <a:gd name="T105" fmla="*/ 752 h 842"/>
              <a:gd name="T106" fmla="*/ 364 w 704"/>
              <a:gd name="T107" fmla="*/ 781 h 842"/>
              <a:gd name="T108" fmla="*/ 461 w 704"/>
              <a:gd name="T109" fmla="*/ 778 h 842"/>
              <a:gd name="T110" fmla="*/ 470 w 704"/>
              <a:gd name="T111" fmla="*/ 755 h 842"/>
              <a:gd name="T112" fmla="*/ 605 w 704"/>
              <a:gd name="T113" fmla="*/ 789 h 842"/>
              <a:gd name="T114" fmla="*/ 542 w 704"/>
              <a:gd name="T115" fmla="*/ 756 h 842"/>
              <a:gd name="T116" fmla="*/ 591 w 704"/>
              <a:gd name="T117" fmla="*/ 748 h 8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04" h="842">
                <a:moveTo>
                  <a:pt x="685" y="753"/>
                </a:moveTo>
                <a:cubicBezTo>
                  <a:pt x="662" y="746"/>
                  <a:pt x="646" y="736"/>
                  <a:pt x="627" y="726"/>
                </a:cubicBezTo>
                <a:cubicBezTo>
                  <a:pt x="614" y="720"/>
                  <a:pt x="601" y="716"/>
                  <a:pt x="588" y="708"/>
                </a:cubicBezTo>
                <a:cubicBezTo>
                  <a:pt x="568" y="697"/>
                  <a:pt x="552" y="684"/>
                  <a:pt x="533" y="676"/>
                </a:cubicBezTo>
                <a:cubicBezTo>
                  <a:pt x="525" y="672"/>
                  <a:pt x="521" y="664"/>
                  <a:pt x="513" y="658"/>
                </a:cubicBezTo>
                <a:cubicBezTo>
                  <a:pt x="485" y="637"/>
                  <a:pt x="451" y="614"/>
                  <a:pt x="430" y="593"/>
                </a:cubicBezTo>
                <a:cubicBezTo>
                  <a:pt x="428" y="591"/>
                  <a:pt x="432" y="589"/>
                  <a:pt x="430" y="588"/>
                </a:cubicBezTo>
                <a:cubicBezTo>
                  <a:pt x="428" y="589"/>
                  <a:pt x="424" y="587"/>
                  <a:pt x="421" y="584"/>
                </a:cubicBezTo>
                <a:cubicBezTo>
                  <a:pt x="388" y="549"/>
                  <a:pt x="371" y="522"/>
                  <a:pt x="343" y="488"/>
                </a:cubicBezTo>
                <a:cubicBezTo>
                  <a:pt x="328" y="461"/>
                  <a:pt x="315" y="436"/>
                  <a:pt x="301" y="408"/>
                </a:cubicBezTo>
                <a:cubicBezTo>
                  <a:pt x="305" y="401"/>
                  <a:pt x="299" y="396"/>
                  <a:pt x="299" y="390"/>
                </a:cubicBezTo>
                <a:cubicBezTo>
                  <a:pt x="301" y="389"/>
                  <a:pt x="304" y="386"/>
                  <a:pt x="304" y="383"/>
                </a:cubicBezTo>
                <a:cubicBezTo>
                  <a:pt x="304" y="380"/>
                  <a:pt x="295" y="378"/>
                  <a:pt x="296" y="374"/>
                </a:cubicBezTo>
                <a:cubicBezTo>
                  <a:pt x="335" y="361"/>
                  <a:pt x="375" y="350"/>
                  <a:pt x="414" y="341"/>
                </a:cubicBezTo>
                <a:cubicBezTo>
                  <a:pt x="416" y="339"/>
                  <a:pt x="418" y="336"/>
                  <a:pt x="420" y="333"/>
                </a:cubicBezTo>
                <a:cubicBezTo>
                  <a:pt x="426" y="337"/>
                  <a:pt x="430" y="330"/>
                  <a:pt x="435" y="327"/>
                </a:cubicBezTo>
                <a:cubicBezTo>
                  <a:pt x="433" y="325"/>
                  <a:pt x="431" y="322"/>
                  <a:pt x="432" y="319"/>
                </a:cubicBezTo>
                <a:cubicBezTo>
                  <a:pt x="394" y="292"/>
                  <a:pt x="365" y="259"/>
                  <a:pt x="324" y="222"/>
                </a:cubicBezTo>
                <a:cubicBezTo>
                  <a:pt x="327" y="220"/>
                  <a:pt x="324" y="218"/>
                  <a:pt x="325" y="216"/>
                </a:cubicBezTo>
                <a:cubicBezTo>
                  <a:pt x="314" y="210"/>
                  <a:pt x="307" y="200"/>
                  <a:pt x="298" y="197"/>
                </a:cubicBezTo>
                <a:cubicBezTo>
                  <a:pt x="291" y="173"/>
                  <a:pt x="270" y="166"/>
                  <a:pt x="263" y="145"/>
                </a:cubicBezTo>
                <a:cubicBezTo>
                  <a:pt x="252" y="140"/>
                  <a:pt x="251" y="119"/>
                  <a:pt x="239" y="115"/>
                </a:cubicBezTo>
                <a:cubicBezTo>
                  <a:pt x="239" y="109"/>
                  <a:pt x="238" y="103"/>
                  <a:pt x="231" y="99"/>
                </a:cubicBezTo>
                <a:cubicBezTo>
                  <a:pt x="242" y="92"/>
                  <a:pt x="217" y="85"/>
                  <a:pt x="220" y="76"/>
                </a:cubicBezTo>
                <a:cubicBezTo>
                  <a:pt x="223" y="72"/>
                  <a:pt x="227" y="74"/>
                  <a:pt x="229" y="68"/>
                </a:cubicBezTo>
                <a:cubicBezTo>
                  <a:pt x="226" y="67"/>
                  <a:pt x="223" y="65"/>
                  <a:pt x="227" y="62"/>
                </a:cubicBezTo>
                <a:cubicBezTo>
                  <a:pt x="192" y="47"/>
                  <a:pt x="150" y="29"/>
                  <a:pt x="118" y="9"/>
                </a:cubicBezTo>
                <a:cubicBezTo>
                  <a:pt x="116" y="6"/>
                  <a:pt x="119" y="2"/>
                  <a:pt x="115" y="0"/>
                </a:cubicBezTo>
                <a:cubicBezTo>
                  <a:pt x="98" y="6"/>
                  <a:pt x="98" y="30"/>
                  <a:pt x="86" y="44"/>
                </a:cubicBezTo>
                <a:cubicBezTo>
                  <a:pt x="84" y="46"/>
                  <a:pt x="80" y="46"/>
                  <a:pt x="79" y="49"/>
                </a:cubicBezTo>
                <a:cubicBezTo>
                  <a:pt x="72" y="59"/>
                  <a:pt x="71" y="71"/>
                  <a:pt x="67" y="80"/>
                </a:cubicBezTo>
                <a:cubicBezTo>
                  <a:pt x="62" y="89"/>
                  <a:pt x="53" y="96"/>
                  <a:pt x="49" y="106"/>
                </a:cubicBezTo>
                <a:cubicBezTo>
                  <a:pt x="44" y="119"/>
                  <a:pt x="42" y="138"/>
                  <a:pt x="40" y="148"/>
                </a:cubicBezTo>
                <a:cubicBezTo>
                  <a:pt x="37" y="161"/>
                  <a:pt x="29" y="170"/>
                  <a:pt x="25" y="182"/>
                </a:cubicBezTo>
                <a:cubicBezTo>
                  <a:pt x="23" y="189"/>
                  <a:pt x="25" y="199"/>
                  <a:pt x="23" y="206"/>
                </a:cubicBezTo>
                <a:cubicBezTo>
                  <a:pt x="20" y="222"/>
                  <a:pt x="13" y="236"/>
                  <a:pt x="13" y="251"/>
                </a:cubicBezTo>
                <a:cubicBezTo>
                  <a:pt x="2" y="284"/>
                  <a:pt x="7" y="315"/>
                  <a:pt x="0" y="347"/>
                </a:cubicBezTo>
                <a:cubicBezTo>
                  <a:pt x="4" y="351"/>
                  <a:pt x="1" y="360"/>
                  <a:pt x="3" y="367"/>
                </a:cubicBezTo>
                <a:cubicBezTo>
                  <a:pt x="1" y="369"/>
                  <a:pt x="0" y="371"/>
                  <a:pt x="0" y="373"/>
                </a:cubicBezTo>
                <a:cubicBezTo>
                  <a:pt x="6" y="378"/>
                  <a:pt x="10" y="377"/>
                  <a:pt x="11" y="382"/>
                </a:cubicBezTo>
                <a:cubicBezTo>
                  <a:pt x="37" y="384"/>
                  <a:pt x="83" y="410"/>
                  <a:pt x="104" y="424"/>
                </a:cubicBezTo>
                <a:cubicBezTo>
                  <a:pt x="111" y="422"/>
                  <a:pt x="118" y="416"/>
                  <a:pt x="126" y="416"/>
                </a:cubicBezTo>
                <a:cubicBezTo>
                  <a:pt x="133" y="449"/>
                  <a:pt x="140" y="477"/>
                  <a:pt x="154" y="510"/>
                </a:cubicBezTo>
                <a:cubicBezTo>
                  <a:pt x="163" y="564"/>
                  <a:pt x="184" y="616"/>
                  <a:pt x="218" y="666"/>
                </a:cubicBezTo>
                <a:cubicBezTo>
                  <a:pt x="218" y="670"/>
                  <a:pt x="222" y="673"/>
                  <a:pt x="222" y="677"/>
                </a:cubicBezTo>
                <a:cubicBezTo>
                  <a:pt x="244" y="701"/>
                  <a:pt x="261" y="735"/>
                  <a:pt x="283" y="759"/>
                </a:cubicBezTo>
                <a:cubicBezTo>
                  <a:pt x="290" y="767"/>
                  <a:pt x="299" y="772"/>
                  <a:pt x="305" y="780"/>
                </a:cubicBezTo>
                <a:cubicBezTo>
                  <a:pt x="309" y="785"/>
                  <a:pt x="308" y="789"/>
                  <a:pt x="313" y="793"/>
                </a:cubicBezTo>
                <a:cubicBezTo>
                  <a:pt x="320" y="798"/>
                  <a:pt x="330" y="798"/>
                  <a:pt x="337" y="802"/>
                </a:cubicBezTo>
                <a:cubicBezTo>
                  <a:pt x="348" y="807"/>
                  <a:pt x="358" y="814"/>
                  <a:pt x="369" y="818"/>
                </a:cubicBezTo>
                <a:cubicBezTo>
                  <a:pt x="372" y="819"/>
                  <a:pt x="375" y="818"/>
                  <a:pt x="378" y="819"/>
                </a:cubicBezTo>
                <a:cubicBezTo>
                  <a:pt x="395" y="826"/>
                  <a:pt x="410" y="842"/>
                  <a:pt x="429" y="837"/>
                </a:cubicBezTo>
                <a:cubicBezTo>
                  <a:pt x="426" y="831"/>
                  <a:pt x="423" y="831"/>
                  <a:pt x="420" y="825"/>
                </a:cubicBezTo>
                <a:cubicBezTo>
                  <a:pt x="406" y="831"/>
                  <a:pt x="394" y="817"/>
                  <a:pt x="378" y="810"/>
                </a:cubicBezTo>
                <a:cubicBezTo>
                  <a:pt x="361" y="803"/>
                  <a:pt x="335" y="801"/>
                  <a:pt x="328" y="784"/>
                </a:cubicBezTo>
                <a:cubicBezTo>
                  <a:pt x="350" y="774"/>
                  <a:pt x="375" y="799"/>
                  <a:pt x="401" y="808"/>
                </a:cubicBezTo>
                <a:cubicBezTo>
                  <a:pt x="414" y="813"/>
                  <a:pt x="428" y="814"/>
                  <a:pt x="438" y="823"/>
                </a:cubicBezTo>
                <a:cubicBezTo>
                  <a:pt x="436" y="827"/>
                  <a:pt x="429" y="825"/>
                  <a:pt x="430" y="831"/>
                </a:cubicBezTo>
                <a:cubicBezTo>
                  <a:pt x="445" y="838"/>
                  <a:pt x="465" y="825"/>
                  <a:pt x="483" y="828"/>
                </a:cubicBezTo>
                <a:cubicBezTo>
                  <a:pt x="503" y="822"/>
                  <a:pt x="524" y="817"/>
                  <a:pt x="544" y="814"/>
                </a:cubicBezTo>
                <a:cubicBezTo>
                  <a:pt x="549" y="819"/>
                  <a:pt x="552" y="816"/>
                  <a:pt x="556" y="817"/>
                </a:cubicBezTo>
                <a:cubicBezTo>
                  <a:pt x="578" y="805"/>
                  <a:pt x="601" y="805"/>
                  <a:pt x="623" y="795"/>
                </a:cubicBezTo>
                <a:cubicBezTo>
                  <a:pt x="627" y="799"/>
                  <a:pt x="631" y="797"/>
                  <a:pt x="635" y="799"/>
                </a:cubicBezTo>
                <a:cubicBezTo>
                  <a:pt x="636" y="796"/>
                  <a:pt x="638" y="793"/>
                  <a:pt x="640" y="791"/>
                </a:cubicBezTo>
                <a:cubicBezTo>
                  <a:pt x="654" y="793"/>
                  <a:pt x="666" y="790"/>
                  <a:pt x="678" y="784"/>
                </a:cubicBezTo>
                <a:cubicBezTo>
                  <a:pt x="681" y="779"/>
                  <a:pt x="672" y="777"/>
                  <a:pt x="675" y="773"/>
                </a:cubicBezTo>
                <a:cubicBezTo>
                  <a:pt x="679" y="772"/>
                  <a:pt x="683" y="775"/>
                  <a:pt x="686" y="770"/>
                </a:cubicBezTo>
                <a:cubicBezTo>
                  <a:pt x="688" y="768"/>
                  <a:pt x="682" y="766"/>
                  <a:pt x="686" y="763"/>
                </a:cubicBezTo>
                <a:cubicBezTo>
                  <a:pt x="692" y="764"/>
                  <a:pt x="702" y="764"/>
                  <a:pt x="704" y="761"/>
                </a:cubicBezTo>
                <a:cubicBezTo>
                  <a:pt x="703" y="752"/>
                  <a:pt x="690" y="754"/>
                  <a:pt x="685" y="753"/>
                </a:cubicBezTo>
                <a:close/>
                <a:moveTo>
                  <a:pt x="585" y="715"/>
                </a:moveTo>
                <a:cubicBezTo>
                  <a:pt x="608" y="731"/>
                  <a:pt x="621" y="733"/>
                  <a:pt x="641" y="747"/>
                </a:cubicBezTo>
                <a:cubicBezTo>
                  <a:pt x="627" y="746"/>
                  <a:pt x="617" y="740"/>
                  <a:pt x="609" y="734"/>
                </a:cubicBezTo>
                <a:cubicBezTo>
                  <a:pt x="608" y="734"/>
                  <a:pt x="606" y="735"/>
                  <a:pt x="604" y="736"/>
                </a:cubicBezTo>
                <a:cubicBezTo>
                  <a:pt x="602" y="728"/>
                  <a:pt x="585" y="728"/>
                  <a:pt x="576" y="722"/>
                </a:cubicBezTo>
                <a:cubicBezTo>
                  <a:pt x="580" y="716"/>
                  <a:pt x="584" y="723"/>
                  <a:pt x="585" y="715"/>
                </a:cubicBezTo>
                <a:close/>
                <a:moveTo>
                  <a:pt x="577" y="719"/>
                </a:moveTo>
                <a:cubicBezTo>
                  <a:pt x="574" y="721"/>
                  <a:pt x="571" y="720"/>
                  <a:pt x="568" y="718"/>
                </a:cubicBezTo>
                <a:cubicBezTo>
                  <a:pt x="569" y="717"/>
                  <a:pt x="569" y="715"/>
                  <a:pt x="570" y="714"/>
                </a:cubicBezTo>
                <a:cubicBezTo>
                  <a:pt x="573" y="717"/>
                  <a:pt x="576" y="715"/>
                  <a:pt x="577" y="719"/>
                </a:cubicBezTo>
                <a:close/>
                <a:moveTo>
                  <a:pt x="570" y="707"/>
                </a:moveTo>
                <a:cubicBezTo>
                  <a:pt x="559" y="711"/>
                  <a:pt x="549" y="699"/>
                  <a:pt x="540" y="690"/>
                </a:cubicBezTo>
                <a:cubicBezTo>
                  <a:pt x="545" y="689"/>
                  <a:pt x="561" y="704"/>
                  <a:pt x="570" y="707"/>
                </a:cubicBezTo>
                <a:close/>
                <a:moveTo>
                  <a:pt x="562" y="714"/>
                </a:moveTo>
                <a:cubicBezTo>
                  <a:pt x="558" y="714"/>
                  <a:pt x="551" y="711"/>
                  <a:pt x="548" y="707"/>
                </a:cubicBezTo>
                <a:cubicBezTo>
                  <a:pt x="553" y="706"/>
                  <a:pt x="560" y="711"/>
                  <a:pt x="562" y="714"/>
                </a:cubicBezTo>
                <a:close/>
                <a:moveTo>
                  <a:pt x="544" y="706"/>
                </a:moveTo>
                <a:cubicBezTo>
                  <a:pt x="541" y="708"/>
                  <a:pt x="537" y="706"/>
                  <a:pt x="532" y="703"/>
                </a:cubicBezTo>
                <a:cubicBezTo>
                  <a:pt x="535" y="698"/>
                  <a:pt x="540" y="703"/>
                  <a:pt x="544" y="706"/>
                </a:cubicBezTo>
                <a:close/>
                <a:moveTo>
                  <a:pt x="514" y="688"/>
                </a:moveTo>
                <a:cubicBezTo>
                  <a:pt x="515" y="686"/>
                  <a:pt x="516" y="685"/>
                  <a:pt x="517" y="684"/>
                </a:cubicBezTo>
                <a:cubicBezTo>
                  <a:pt x="519" y="685"/>
                  <a:pt x="522" y="691"/>
                  <a:pt x="524" y="686"/>
                </a:cubicBezTo>
                <a:cubicBezTo>
                  <a:pt x="528" y="693"/>
                  <a:pt x="538" y="691"/>
                  <a:pt x="541" y="697"/>
                </a:cubicBezTo>
                <a:cubicBezTo>
                  <a:pt x="529" y="695"/>
                  <a:pt x="524" y="692"/>
                  <a:pt x="514" y="688"/>
                </a:cubicBezTo>
                <a:close/>
                <a:moveTo>
                  <a:pt x="527" y="680"/>
                </a:moveTo>
                <a:cubicBezTo>
                  <a:pt x="532" y="684"/>
                  <a:pt x="536" y="683"/>
                  <a:pt x="538" y="688"/>
                </a:cubicBezTo>
                <a:cubicBezTo>
                  <a:pt x="532" y="690"/>
                  <a:pt x="530" y="685"/>
                  <a:pt x="524" y="683"/>
                </a:cubicBezTo>
                <a:cubicBezTo>
                  <a:pt x="525" y="682"/>
                  <a:pt x="526" y="681"/>
                  <a:pt x="527" y="680"/>
                </a:cubicBezTo>
                <a:close/>
                <a:moveTo>
                  <a:pt x="518" y="678"/>
                </a:moveTo>
                <a:cubicBezTo>
                  <a:pt x="519" y="674"/>
                  <a:pt x="513" y="678"/>
                  <a:pt x="514" y="674"/>
                </a:cubicBezTo>
                <a:cubicBezTo>
                  <a:pt x="518" y="673"/>
                  <a:pt x="529" y="678"/>
                  <a:pt x="522" y="684"/>
                </a:cubicBezTo>
                <a:cubicBezTo>
                  <a:pt x="521" y="681"/>
                  <a:pt x="513" y="679"/>
                  <a:pt x="510" y="679"/>
                </a:cubicBezTo>
                <a:cubicBezTo>
                  <a:pt x="508" y="675"/>
                  <a:pt x="516" y="678"/>
                  <a:pt x="518" y="678"/>
                </a:cubicBezTo>
                <a:close/>
                <a:moveTo>
                  <a:pt x="460" y="630"/>
                </a:moveTo>
                <a:cubicBezTo>
                  <a:pt x="473" y="641"/>
                  <a:pt x="494" y="654"/>
                  <a:pt x="509" y="668"/>
                </a:cubicBezTo>
                <a:cubicBezTo>
                  <a:pt x="485" y="664"/>
                  <a:pt x="460" y="654"/>
                  <a:pt x="439" y="640"/>
                </a:cubicBezTo>
                <a:cubicBezTo>
                  <a:pt x="440" y="645"/>
                  <a:pt x="429" y="641"/>
                  <a:pt x="431" y="634"/>
                </a:cubicBezTo>
                <a:cubicBezTo>
                  <a:pt x="426" y="638"/>
                  <a:pt x="421" y="631"/>
                  <a:pt x="418" y="626"/>
                </a:cubicBezTo>
                <a:cubicBezTo>
                  <a:pt x="436" y="631"/>
                  <a:pt x="456" y="643"/>
                  <a:pt x="475" y="647"/>
                </a:cubicBezTo>
                <a:cubicBezTo>
                  <a:pt x="472" y="641"/>
                  <a:pt x="457" y="641"/>
                  <a:pt x="460" y="630"/>
                </a:cubicBezTo>
                <a:close/>
                <a:moveTo>
                  <a:pt x="509" y="682"/>
                </a:moveTo>
                <a:cubicBezTo>
                  <a:pt x="511" y="687"/>
                  <a:pt x="504" y="688"/>
                  <a:pt x="502" y="684"/>
                </a:cubicBezTo>
                <a:cubicBezTo>
                  <a:pt x="503" y="679"/>
                  <a:pt x="507" y="685"/>
                  <a:pt x="509" y="682"/>
                </a:cubicBezTo>
                <a:close/>
                <a:moveTo>
                  <a:pt x="483" y="677"/>
                </a:moveTo>
                <a:cubicBezTo>
                  <a:pt x="477" y="676"/>
                  <a:pt x="477" y="670"/>
                  <a:pt x="472" y="672"/>
                </a:cubicBezTo>
                <a:cubicBezTo>
                  <a:pt x="470" y="669"/>
                  <a:pt x="488" y="670"/>
                  <a:pt x="483" y="677"/>
                </a:cubicBezTo>
                <a:close/>
                <a:moveTo>
                  <a:pt x="457" y="629"/>
                </a:moveTo>
                <a:cubicBezTo>
                  <a:pt x="434" y="627"/>
                  <a:pt x="416" y="617"/>
                  <a:pt x="394" y="600"/>
                </a:cubicBezTo>
                <a:cubicBezTo>
                  <a:pt x="415" y="609"/>
                  <a:pt x="442" y="605"/>
                  <a:pt x="457" y="629"/>
                </a:cubicBezTo>
                <a:close/>
                <a:moveTo>
                  <a:pt x="432" y="604"/>
                </a:moveTo>
                <a:cubicBezTo>
                  <a:pt x="426" y="607"/>
                  <a:pt x="414" y="601"/>
                  <a:pt x="411" y="598"/>
                </a:cubicBezTo>
                <a:cubicBezTo>
                  <a:pt x="405" y="599"/>
                  <a:pt x="391" y="594"/>
                  <a:pt x="390" y="589"/>
                </a:cubicBezTo>
                <a:cubicBezTo>
                  <a:pt x="387" y="592"/>
                  <a:pt x="390" y="593"/>
                  <a:pt x="386" y="594"/>
                </a:cubicBezTo>
                <a:cubicBezTo>
                  <a:pt x="383" y="588"/>
                  <a:pt x="377" y="583"/>
                  <a:pt x="370" y="578"/>
                </a:cubicBezTo>
                <a:cubicBezTo>
                  <a:pt x="390" y="580"/>
                  <a:pt x="414" y="589"/>
                  <a:pt x="432" y="604"/>
                </a:cubicBezTo>
                <a:close/>
                <a:moveTo>
                  <a:pt x="347" y="563"/>
                </a:moveTo>
                <a:cubicBezTo>
                  <a:pt x="342" y="562"/>
                  <a:pt x="348" y="558"/>
                  <a:pt x="345" y="557"/>
                </a:cubicBezTo>
                <a:cubicBezTo>
                  <a:pt x="356" y="554"/>
                  <a:pt x="365" y="565"/>
                  <a:pt x="379" y="569"/>
                </a:cubicBezTo>
                <a:cubicBezTo>
                  <a:pt x="374" y="576"/>
                  <a:pt x="363" y="568"/>
                  <a:pt x="364" y="565"/>
                </a:cubicBezTo>
                <a:cubicBezTo>
                  <a:pt x="356" y="566"/>
                  <a:pt x="354" y="560"/>
                  <a:pt x="347" y="563"/>
                </a:cubicBezTo>
                <a:close/>
                <a:moveTo>
                  <a:pt x="355" y="576"/>
                </a:moveTo>
                <a:cubicBezTo>
                  <a:pt x="352" y="574"/>
                  <a:pt x="348" y="572"/>
                  <a:pt x="348" y="569"/>
                </a:cubicBezTo>
                <a:cubicBezTo>
                  <a:pt x="351" y="569"/>
                  <a:pt x="359" y="571"/>
                  <a:pt x="355" y="576"/>
                </a:cubicBezTo>
                <a:close/>
                <a:moveTo>
                  <a:pt x="405" y="576"/>
                </a:moveTo>
                <a:cubicBezTo>
                  <a:pt x="404" y="577"/>
                  <a:pt x="405" y="578"/>
                  <a:pt x="406" y="579"/>
                </a:cubicBezTo>
                <a:cubicBezTo>
                  <a:pt x="399" y="585"/>
                  <a:pt x="384" y="574"/>
                  <a:pt x="379" y="571"/>
                </a:cubicBezTo>
                <a:cubicBezTo>
                  <a:pt x="388" y="569"/>
                  <a:pt x="395" y="579"/>
                  <a:pt x="405" y="576"/>
                </a:cubicBezTo>
                <a:close/>
                <a:moveTo>
                  <a:pt x="380" y="551"/>
                </a:moveTo>
                <a:cubicBezTo>
                  <a:pt x="384" y="557"/>
                  <a:pt x="391" y="562"/>
                  <a:pt x="394" y="568"/>
                </a:cubicBezTo>
                <a:cubicBezTo>
                  <a:pt x="384" y="570"/>
                  <a:pt x="374" y="557"/>
                  <a:pt x="364" y="557"/>
                </a:cubicBezTo>
                <a:cubicBezTo>
                  <a:pt x="354" y="548"/>
                  <a:pt x="337" y="546"/>
                  <a:pt x="326" y="535"/>
                </a:cubicBezTo>
                <a:cubicBezTo>
                  <a:pt x="344" y="540"/>
                  <a:pt x="354" y="545"/>
                  <a:pt x="375" y="555"/>
                </a:cubicBezTo>
                <a:cubicBezTo>
                  <a:pt x="377" y="555"/>
                  <a:pt x="378" y="553"/>
                  <a:pt x="380" y="551"/>
                </a:cubicBezTo>
                <a:close/>
                <a:moveTo>
                  <a:pt x="361" y="527"/>
                </a:moveTo>
                <a:cubicBezTo>
                  <a:pt x="368" y="532"/>
                  <a:pt x="370" y="538"/>
                  <a:pt x="375" y="543"/>
                </a:cubicBezTo>
                <a:cubicBezTo>
                  <a:pt x="367" y="549"/>
                  <a:pt x="354" y="539"/>
                  <a:pt x="346" y="534"/>
                </a:cubicBezTo>
                <a:cubicBezTo>
                  <a:pt x="334" y="535"/>
                  <a:pt x="323" y="522"/>
                  <a:pt x="309" y="521"/>
                </a:cubicBezTo>
                <a:cubicBezTo>
                  <a:pt x="305" y="519"/>
                  <a:pt x="309" y="515"/>
                  <a:pt x="304" y="513"/>
                </a:cubicBezTo>
                <a:cubicBezTo>
                  <a:pt x="313" y="508"/>
                  <a:pt x="324" y="524"/>
                  <a:pt x="332" y="520"/>
                </a:cubicBezTo>
                <a:cubicBezTo>
                  <a:pt x="335" y="525"/>
                  <a:pt x="353" y="533"/>
                  <a:pt x="362" y="533"/>
                </a:cubicBezTo>
                <a:cubicBezTo>
                  <a:pt x="363" y="531"/>
                  <a:pt x="357" y="532"/>
                  <a:pt x="361" y="527"/>
                </a:cubicBezTo>
                <a:close/>
                <a:moveTo>
                  <a:pt x="359" y="524"/>
                </a:moveTo>
                <a:cubicBezTo>
                  <a:pt x="353" y="528"/>
                  <a:pt x="352" y="523"/>
                  <a:pt x="348" y="521"/>
                </a:cubicBezTo>
                <a:cubicBezTo>
                  <a:pt x="345" y="520"/>
                  <a:pt x="348" y="524"/>
                  <a:pt x="344" y="524"/>
                </a:cubicBezTo>
                <a:cubicBezTo>
                  <a:pt x="342" y="522"/>
                  <a:pt x="340" y="520"/>
                  <a:pt x="341" y="518"/>
                </a:cubicBezTo>
                <a:cubicBezTo>
                  <a:pt x="324" y="517"/>
                  <a:pt x="316" y="505"/>
                  <a:pt x="298" y="502"/>
                </a:cubicBezTo>
                <a:cubicBezTo>
                  <a:pt x="297" y="498"/>
                  <a:pt x="288" y="484"/>
                  <a:pt x="282" y="492"/>
                </a:cubicBezTo>
                <a:cubicBezTo>
                  <a:pt x="274" y="478"/>
                  <a:pt x="262" y="465"/>
                  <a:pt x="258" y="451"/>
                </a:cubicBezTo>
                <a:cubicBezTo>
                  <a:pt x="266" y="460"/>
                  <a:pt x="266" y="463"/>
                  <a:pt x="277" y="468"/>
                </a:cubicBezTo>
                <a:cubicBezTo>
                  <a:pt x="268" y="473"/>
                  <a:pt x="281" y="478"/>
                  <a:pt x="277" y="477"/>
                </a:cubicBezTo>
                <a:cubicBezTo>
                  <a:pt x="290" y="494"/>
                  <a:pt x="319" y="500"/>
                  <a:pt x="340" y="510"/>
                </a:cubicBezTo>
                <a:cubicBezTo>
                  <a:pt x="342" y="509"/>
                  <a:pt x="343" y="507"/>
                  <a:pt x="344" y="505"/>
                </a:cubicBezTo>
                <a:cubicBezTo>
                  <a:pt x="350" y="512"/>
                  <a:pt x="356" y="519"/>
                  <a:pt x="359" y="524"/>
                </a:cubicBezTo>
                <a:close/>
                <a:moveTo>
                  <a:pt x="298" y="512"/>
                </a:moveTo>
                <a:cubicBezTo>
                  <a:pt x="293" y="510"/>
                  <a:pt x="294" y="506"/>
                  <a:pt x="290" y="504"/>
                </a:cubicBezTo>
                <a:cubicBezTo>
                  <a:pt x="294" y="505"/>
                  <a:pt x="304" y="507"/>
                  <a:pt x="298" y="512"/>
                </a:cubicBezTo>
                <a:close/>
                <a:moveTo>
                  <a:pt x="343" y="502"/>
                </a:moveTo>
                <a:cubicBezTo>
                  <a:pt x="331" y="512"/>
                  <a:pt x="321" y="491"/>
                  <a:pt x="305" y="490"/>
                </a:cubicBezTo>
                <a:cubicBezTo>
                  <a:pt x="305" y="484"/>
                  <a:pt x="294" y="484"/>
                  <a:pt x="289" y="482"/>
                </a:cubicBezTo>
                <a:cubicBezTo>
                  <a:pt x="293" y="478"/>
                  <a:pt x="281" y="476"/>
                  <a:pt x="282" y="472"/>
                </a:cubicBezTo>
                <a:cubicBezTo>
                  <a:pt x="301" y="474"/>
                  <a:pt x="318" y="493"/>
                  <a:pt x="335" y="491"/>
                </a:cubicBezTo>
                <a:cubicBezTo>
                  <a:pt x="338" y="495"/>
                  <a:pt x="341" y="498"/>
                  <a:pt x="343" y="502"/>
                </a:cubicBezTo>
                <a:close/>
                <a:moveTo>
                  <a:pt x="330" y="482"/>
                </a:moveTo>
                <a:cubicBezTo>
                  <a:pt x="328" y="485"/>
                  <a:pt x="326" y="482"/>
                  <a:pt x="324" y="485"/>
                </a:cubicBezTo>
                <a:cubicBezTo>
                  <a:pt x="315" y="481"/>
                  <a:pt x="317" y="474"/>
                  <a:pt x="319" y="468"/>
                </a:cubicBezTo>
                <a:cubicBezTo>
                  <a:pt x="305" y="473"/>
                  <a:pt x="292" y="450"/>
                  <a:pt x="277" y="455"/>
                </a:cubicBezTo>
                <a:cubicBezTo>
                  <a:pt x="278" y="445"/>
                  <a:pt x="264" y="452"/>
                  <a:pt x="262" y="444"/>
                </a:cubicBezTo>
                <a:cubicBezTo>
                  <a:pt x="275" y="445"/>
                  <a:pt x="295" y="454"/>
                  <a:pt x="306" y="460"/>
                </a:cubicBezTo>
                <a:cubicBezTo>
                  <a:pt x="309" y="462"/>
                  <a:pt x="311" y="459"/>
                  <a:pt x="313" y="456"/>
                </a:cubicBezTo>
                <a:cubicBezTo>
                  <a:pt x="320" y="467"/>
                  <a:pt x="324" y="472"/>
                  <a:pt x="330" y="482"/>
                </a:cubicBezTo>
                <a:close/>
                <a:moveTo>
                  <a:pt x="252" y="428"/>
                </a:moveTo>
                <a:cubicBezTo>
                  <a:pt x="270" y="432"/>
                  <a:pt x="297" y="437"/>
                  <a:pt x="311" y="450"/>
                </a:cubicBezTo>
                <a:cubicBezTo>
                  <a:pt x="293" y="446"/>
                  <a:pt x="274" y="438"/>
                  <a:pt x="252" y="428"/>
                </a:cubicBezTo>
                <a:close/>
                <a:moveTo>
                  <a:pt x="297" y="423"/>
                </a:moveTo>
                <a:cubicBezTo>
                  <a:pt x="303" y="425"/>
                  <a:pt x="298" y="429"/>
                  <a:pt x="303" y="432"/>
                </a:cubicBezTo>
                <a:cubicBezTo>
                  <a:pt x="282" y="431"/>
                  <a:pt x="257" y="423"/>
                  <a:pt x="238" y="406"/>
                </a:cubicBezTo>
                <a:cubicBezTo>
                  <a:pt x="259" y="407"/>
                  <a:pt x="278" y="420"/>
                  <a:pt x="297" y="423"/>
                </a:cubicBezTo>
                <a:close/>
                <a:moveTo>
                  <a:pt x="247" y="374"/>
                </a:moveTo>
                <a:cubicBezTo>
                  <a:pt x="249" y="372"/>
                  <a:pt x="251" y="371"/>
                  <a:pt x="254" y="373"/>
                </a:cubicBezTo>
                <a:cubicBezTo>
                  <a:pt x="255" y="377"/>
                  <a:pt x="250" y="377"/>
                  <a:pt x="247" y="374"/>
                </a:cubicBezTo>
                <a:close/>
                <a:moveTo>
                  <a:pt x="290" y="397"/>
                </a:moveTo>
                <a:cubicBezTo>
                  <a:pt x="276" y="402"/>
                  <a:pt x="261" y="388"/>
                  <a:pt x="249" y="390"/>
                </a:cubicBezTo>
                <a:cubicBezTo>
                  <a:pt x="248" y="389"/>
                  <a:pt x="249" y="388"/>
                  <a:pt x="250" y="387"/>
                </a:cubicBezTo>
                <a:cubicBezTo>
                  <a:pt x="262" y="384"/>
                  <a:pt x="280" y="389"/>
                  <a:pt x="290" y="397"/>
                </a:cubicBezTo>
                <a:close/>
                <a:moveTo>
                  <a:pt x="291" y="412"/>
                </a:moveTo>
                <a:cubicBezTo>
                  <a:pt x="274" y="408"/>
                  <a:pt x="255" y="405"/>
                  <a:pt x="242" y="395"/>
                </a:cubicBezTo>
                <a:cubicBezTo>
                  <a:pt x="257" y="397"/>
                  <a:pt x="278" y="403"/>
                  <a:pt x="291" y="412"/>
                </a:cubicBezTo>
                <a:close/>
                <a:moveTo>
                  <a:pt x="234" y="370"/>
                </a:moveTo>
                <a:cubicBezTo>
                  <a:pt x="238" y="369"/>
                  <a:pt x="245" y="369"/>
                  <a:pt x="246" y="372"/>
                </a:cubicBezTo>
                <a:cubicBezTo>
                  <a:pt x="242" y="376"/>
                  <a:pt x="240" y="371"/>
                  <a:pt x="234" y="370"/>
                </a:cubicBezTo>
                <a:close/>
                <a:moveTo>
                  <a:pt x="202" y="330"/>
                </a:moveTo>
                <a:cubicBezTo>
                  <a:pt x="238" y="315"/>
                  <a:pt x="271" y="349"/>
                  <a:pt x="311" y="359"/>
                </a:cubicBezTo>
                <a:cubicBezTo>
                  <a:pt x="274" y="364"/>
                  <a:pt x="241" y="347"/>
                  <a:pt x="202" y="330"/>
                </a:cubicBezTo>
                <a:close/>
                <a:moveTo>
                  <a:pt x="220" y="374"/>
                </a:moveTo>
                <a:cubicBezTo>
                  <a:pt x="218" y="374"/>
                  <a:pt x="217" y="375"/>
                  <a:pt x="216" y="376"/>
                </a:cubicBezTo>
                <a:cubicBezTo>
                  <a:pt x="214" y="374"/>
                  <a:pt x="211" y="371"/>
                  <a:pt x="214" y="368"/>
                </a:cubicBezTo>
                <a:cubicBezTo>
                  <a:pt x="217" y="372"/>
                  <a:pt x="218" y="371"/>
                  <a:pt x="220" y="374"/>
                </a:cubicBezTo>
                <a:close/>
                <a:moveTo>
                  <a:pt x="319" y="357"/>
                </a:moveTo>
                <a:cubicBezTo>
                  <a:pt x="293" y="344"/>
                  <a:pt x="265" y="335"/>
                  <a:pt x="242" y="319"/>
                </a:cubicBezTo>
                <a:cubicBezTo>
                  <a:pt x="250" y="312"/>
                  <a:pt x="260" y="315"/>
                  <a:pt x="271" y="320"/>
                </a:cubicBezTo>
                <a:cubicBezTo>
                  <a:pt x="292" y="329"/>
                  <a:pt x="323" y="342"/>
                  <a:pt x="341" y="353"/>
                </a:cubicBezTo>
                <a:cubicBezTo>
                  <a:pt x="334" y="355"/>
                  <a:pt x="326" y="355"/>
                  <a:pt x="319" y="357"/>
                </a:cubicBezTo>
                <a:close/>
                <a:moveTo>
                  <a:pt x="290" y="322"/>
                </a:moveTo>
                <a:cubicBezTo>
                  <a:pt x="281" y="322"/>
                  <a:pt x="275" y="315"/>
                  <a:pt x="268" y="314"/>
                </a:cubicBezTo>
                <a:cubicBezTo>
                  <a:pt x="270" y="312"/>
                  <a:pt x="268" y="311"/>
                  <a:pt x="266" y="309"/>
                </a:cubicBezTo>
                <a:cubicBezTo>
                  <a:pt x="271" y="305"/>
                  <a:pt x="277" y="312"/>
                  <a:pt x="281" y="307"/>
                </a:cubicBezTo>
                <a:cubicBezTo>
                  <a:pt x="310" y="324"/>
                  <a:pt x="342" y="325"/>
                  <a:pt x="368" y="342"/>
                </a:cubicBezTo>
                <a:cubicBezTo>
                  <a:pt x="346" y="356"/>
                  <a:pt x="312" y="330"/>
                  <a:pt x="290" y="322"/>
                </a:cubicBezTo>
                <a:close/>
                <a:moveTo>
                  <a:pt x="373" y="337"/>
                </a:moveTo>
                <a:cubicBezTo>
                  <a:pt x="348" y="318"/>
                  <a:pt x="310" y="325"/>
                  <a:pt x="293" y="300"/>
                </a:cubicBezTo>
                <a:cubicBezTo>
                  <a:pt x="296" y="294"/>
                  <a:pt x="300" y="298"/>
                  <a:pt x="304" y="295"/>
                </a:cubicBezTo>
                <a:cubicBezTo>
                  <a:pt x="331" y="311"/>
                  <a:pt x="360" y="320"/>
                  <a:pt x="386" y="331"/>
                </a:cubicBezTo>
                <a:cubicBezTo>
                  <a:pt x="391" y="330"/>
                  <a:pt x="395" y="324"/>
                  <a:pt x="402" y="330"/>
                </a:cubicBezTo>
                <a:cubicBezTo>
                  <a:pt x="393" y="339"/>
                  <a:pt x="383" y="337"/>
                  <a:pt x="373" y="337"/>
                </a:cubicBezTo>
                <a:close/>
                <a:moveTo>
                  <a:pt x="302" y="265"/>
                </a:moveTo>
                <a:cubicBezTo>
                  <a:pt x="299" y="268"/>
                  <a:pt x="296" y="264"/>
                  <a:pt x="293" y="262"/>
                </a:cubicBezTo>
                <a:cubicBezTo>
                  <a:pt x="295" y="259"/>
                  <a:pt x="299" y="263"/>
                  <a:pt x="302" y="265"/>
                </a:cubicBezTo>
                <a:close/>
                <a:moveTo>
                  <a:pt x="284" y="249"/>
                </a:moveTo>
                <a:cubicBezTo>
                  <a:pt x="292" y="248"/>
                  <a:pt x="301" y="253"/>
                  <a:pt x="309" y="259"/>
                </a:cubicBezTo>
                <a:cubicBezTo>
                  <a:pt x="302" y="262"/>
                  <a:pt x="292" y="251"/>
                  <a:pt x="284" y="249"/>
                </a:cubicBezTo>
                <a:close/>
                <a:moveTo>
                  <a:pt x="311" y="261"/>
                </a:moveTo>
                <a:cubicBezTo>
                  <a:pt x="313" y="258"/>
                  <a:pt x="317" y="260"/>
                  <a:pt x="320" y="263"/>
                </a:cubicBezTo>
                <a:cubicBezTo>
                  <a:pt x="318" y="267"/>
                  <a:pt x="314" y="264"/>
                  <a:pt x="311" y="261"/>
                </a:cubicBezTo>
                <a:close/>
                <a:moveTo>
                  <a:pt x="364" y="305"/>
                </a:moveTo>
                <a:cubicBezTo>
                  <a:pt x="348" y="303"/>
                  <a:pt x="336" y="293"/>
                  <a:pt x="319" y="286"/>
                </a:cubicBezTo>
                <a:cubicBezTo>
                  <a:pt x="332" y="279"/>
                  <a:pt x="347" y="296"/>
                  <a:pt x="364" y="305"/>
                </a:cubicBezTo>
                <a:close/>
                <a:moveTo>
                  <a:pt x="400" y="319"/>
                </a:moveTo>
                <a:cubicBezTo>
                  <a:pt x="401" y="314"/>
                  <a:pt x="404" y="314"/>
                  <a:pt x="404" y="311"/>
                </a:cubicBezTo>
                <a:cubicBezTo>
                  <a:pt x="409" y="310"/>
                  <a:pt x="411" y="319"/>
                  <a:pt x="417" y="321"/>
                </a:cubicBezTo>
                <a:cubicBezTo>
                  <a:pt x="413" y="326"/>
                  <a:pt x="409" y="329"/>
                  <a:pt x="405" y="333"/>
                </a:cubicBezTo>
                <a:cubicBezTo>
                  <a:pt x="405" y="330"/>
                  <a:pt x="406" y="327"/>
                  <a:pt x="408" y="324"/>
                </a:cubicBezTo>
                <a:cubicBezTo>
                  <a:pt x="402" y="319"/>
                  <a:pt x="395" y="326"/>
                  <a:pt x="392" y="318"/>
                </a:cubicBezTo>
                <a:cubicBezTo>
                  <a:pt x="394" y="315"/>
                  <a:pt x="397" y="319"/>
                  <a:pt x="400" y="319"/>
                </a:cubicBezTo>
                <a:close/>
                <a:moveTo>
                  <a:pt x="376" y="281"/>
                </a:moveTo>
                <a:cubicBezTo>
                  <a:pt x="381" y="286"/>
                  <a:pt x="383" y="293"/>
                  <a:pt x="393" y="298"/>
                </a:cubicBezTo>
                <a:cubicBezTo>
                  <a:pt x="380" y="302"/>
                  <a:pt x="366" y="284"/>
                  <a:pt x="349" y="282"/>
                </a:cubicBezTo>
                <a:cubicBezTo>
                  <a:pt x="351" y="277"/>
                  <a:pt x="341" y="280"/>
                  <a:pt x="339" y="273"/>
                </a:cubicBezTo>
                <a:cubicBezTo>
                  <a:pt x="333" y="273"/>
                  <a:pt x="327" y="273"/>
                  <a:pt x="326" y="267"/>
                </a:cubicBezTo>
                <a:cubicBezTo>
                  <a:pt x="345" y="264"/>
                  <a:pt x="360" y="287"/>
                  <a:pt x="376" y="281"/>
                </a:cubicBezTo>
                <a:close/>
                <a:moveTo>
                  <a:pt x="361" y="273"/>
                </a:moveTo>
                <a:cubicBezTo>
                  <a:pt x="320" y="253"/>
                  <a:pt x="255" y="233"/>
                  <a:pt x="226" y="205"/>
                </a:cubicBezTo>
                <a:cubicBezTo>
                  <a:pt x="264" y="218"/>
                  <a:pt x="305" y="240"/>
                  <a:pt x="344" y="254"/>
                </a:cubicBezTo>
                <a:cubicBezTo>
                  <a:pt x="352" y="263"/>
                  <a:pt x="363" y="262"/>
                  <a:pt x="361" y="273"/>
                </a:cubicBezTo>
                <a:close/>
                <a:moveTo>
                  <a:pt x="329" y="239"/>
                </a:moveTo>
                <a:cubicBezTo>
                  <a:pt x="322" y="238"/>
                  <a:pt x="313" y="238"/>
                  <a:pt x="308" y="230"/>
                </a:cubicBezTo>
                <a:cubicBezTo>
                  <a:pt x="282" y="224"/>
                  <a:pt x="245" y="205"/>
                  <a:pt x="217" y="192"/>
                </a:cubicBezTo>
                <a:cubicBezTo>
                  <a:pt x="214" y="183"/>
                  <a:pt x="204" y="181"/>
                  <a:pt x="198" y="173"/>
                </a:cubicBezTo>
                <a:cubicBezTo>
                  <a:pt x="206" y="171"/>
                  <a:pt x="214" y="182"/>
                  <a:pt x="225" y="188"/>
                </a:cubicBezTo>
                <a:cubicBezTo>
                  <a:pt x="227" y="188"/>
                  <a:pt x="226" y="186"/>
                  <a:pt x="228" y="184"/>
                </a:cubicBezTo>
                <a:cubicBezTo>
                  <a:pt x="269" y="205"/>
                  <a:pt x="303" y="204"/>
                  <a:pt x="329" y="239"/>
                </a:cubicBezTo>
                <a:close/>
                <a:moveTo>
                  <a:pt x="297" y="205"/>
                </a:moveTo>
                <a:cubicBezTo>
                  <a:pt x="278" y="198"/>
                  <a:pt x="251" y="188"/>
                  <a:pt x="231" y="180"/>
                </a:cubicBezTo>
                <a:cubicBezTo>
                  <a:pt x="232" y="180"/>
                  <a:pt x="233" y="179"/>
                  <a:pt x="234" y="178"/>
                </a:cubicBezTo>
                <a:cubicBezTo>
                  <a:pt x="221" y="176"/>
                  <a:pt x="203" y="155"/>
                  <a:pt x="186" y="156"/>
                </a:cubicBezTo>
                <a:cubicBezTo>
                  <a:pt x="186" y="152"/>
                  <a:pt x="183" y="149"/>
                  <a:pt x="182" y="146"/>
                </a:cubicBezTo>
                <a:cubicBezTo>
                  <a:pt x="215" y="157"/>
                  <a:pt x="253" y="177"/>
                  <a:pt x="282" y="185"/>
                </a:cubicBezTo>
                <a:cubicBezTo>
                  <a:pt x="284" y="192"/>
                  <a:pt x="294" y="198"/>
                  <a:pt x="297" y="205"/>
                </a:cubicBezTo>
                <a:close/>
                <a:moveTo>
                  <a:pt x="184" y="140"/>
                </a:moveTo>
                <a:cubicBezTo>
                  <a:pt x="197" y="137"/>
                  <a:pt x="213" y="149"/>
                  <a:pt x="224" y="156"/>
                </a:cubicBezTo>
                <a:cubicBezTo>
                  <a:pt x="209" y="153"/>
                  <a:pt x="198" y="144"/>
                  <a:pt x="184" y="140"/>
                </a:cubicBezTo>
                <a:close/>
                <a:moveTo>
                  <a:pt x="229" y="159"/>
                </a:moveTo>
                <a:cubicBezTo>
                  <a:pt x="231" y="156"/>
                  <a:pt x="237" y="157"/>
                  <a:pt x="238" y="161"/>
                </a:cubicBezTo>
                <a:cubicBezTo>
                  <a:pt x="233" y="163"/>
                  <a:pt x="233" y="161"/>
                  <a:pt x="229" y="159"/>
                </a:cubicBezTo>
                <a:close/>
                <a:moveTo>
                  <a:pt x="265" y="171"/>
                </a:moveTo>
                <a:cubicBezTo>
                  <a:pt x="259" y="176"/>
                  <a:pt x="252" y="168"/>
                  <a:pt x="246" y="166"/>
                </a:cubicBezTo>
                <a:cubicBezTo>
                  <a:pt x="251" y="163"/>
                  <a:pt x="262" y="166"/>
                  <a:pt x="265" y="171"/>
                </a:cubicBezTo>
                <a:close/>
                <a:moveTo>
                  <a:pt x="261" y="160"/>
                </a:moveTo>
                <a:cubicBezTo>
                  <a:pt x="253" y="161"/>
                  <a:pt x="239" y="156"/>
                  <a:pt x="238" y="151"/>
                </a:cubicBezTo>
                <a:cubicBezTo>
                  <a:pt x="217" y="146"/>
                  <a:pt x="191" y="136"/>
                  <a:pt x="168" y="117"/>
                </a:cubicBezTo>
                <a:cubicBezTo>
                  <a:pt x="192" y="125"/>
                  <a:pt x="237" y="145"/>
                  <a:pt x="261" y="160"/>
                </a:cubicBezTo>
                <a:close/>
                <a:moveTo>
                  <a:pt x="247" y="143"/>
                </a:moveTo>
                <a:cubicBezTo>
                  <a:pt x="220" y="135"/>
                  <a:pt x="192" y="121"/>
                  <a:pt x="161" y="103"/>
                </a:cubicBezTo>
                <a:cubicBezTo>
                  <a:pt x="160" y="100"/>
                  <a:pt x="159" y="96"/>
                  <a:pt x="156" y="93"/>
                </a:cubicBezTo>
                <a:cubicBezTo>
                  <a:pt x="157" y="92"/>
                  <a:pt x="158" y="91"/>
                  <a:pt x="159" y="92"/>
                </a:cubicBezTo>
                <a:cubicBezTo>
                  <a:pt x="168" y="93"/>
                  <a:pt x="174" y="99"/>
                  <a:pt x="183" y="104"/>
                </a:cubicBezTo>
                <a:cubicBezTo>
                  <a:pt x="207" y="116"/>
                  <a:pt x="239" y="121"/>
                  <a:pt x="247" y="143"/>
                </a:cubicBezTo>
                <a:close/>
                <a:moveTo>
                  <a:pt x="145" y="71"/>
                </a:moveTo>
                <a:cubicBezTo>
                  <a:pt x="153" y="73"/>
                  <a:pt x="175" y="88"/>
                  <a:pt x="185" y="95"/>
                </a:cubicBezTo>
                <a:cubicBezTo>
                  <a:pt x="168" y="93"/>
                  <a:pt x="154" y="81"/>
                  <a:pt x="145" y="71"/>
                </a:cubicBezTo>
                <a:close/>
                <a:moveTo>
                  <a:pt x="156" y="89"/>
                </a:moveTo>
                <a:cubicBezTo>
                  <a:pt x="155" y="91"/>
                  <a:pt x="154" y="92"/>
                  <a:pt x="152" y="94"/>
                </a:cubicBezTo>
                <a:cubicBezTo>
                  <a:pt x="150" y="92"/>
                  <a:pt x="150" y="89"/>
                  <a:pt x="148" y="87"/>
                </a:cubicBezTo>
                <a:cubicBezTo>
                  <a:pt x="150" y="83"/>
                  <a:pt x="153" y="88"/>
                  <a:pt x="156" y="89"/>
                </a:cubicBezTo>
                <a:close/>
                <a:moveTo>
                  <a:pt x="230" y="119"/>
                </a:moveTo>
                <a:cubicBezTo>
                  <a:pt x="217" y="109"/>
                  <a:pt x="200" y="109"/>
                  <a:pt x="185" y="96"/>
                </a:cubicBezTo>
                <a:cubicBezTo>
                  <a:pt x="198" y="102"/>
                  <a:pt x="223" y="103"/>
                  <a:pt x="230" y="119"/>
                </a:cubicBezTo>
                <a:close/>
                <a:moveTo>
                  <a:pt x="200" y="63"/>
                </a:moveTo>
                <a:cubicBezTo>
                  <a:pt x="194" y="66"/>
                  <a:pt x="186" y="57"/>
                  <a:pt x="179" y="57"/>
                </a:cubicBezTo>
                <a:cubicBezTo>
                  <a:pt x="187" y="53"/>
                  <a:pt x="195" y="58"/>
                  <a:pt x="200" y="63"/>
                </a:cubicBezTo>
                <a:close/>
                <a:moveTo>
                  <a:pt x="166" y="47"/>
                </a:moveTo>
                <a:cubicBezTo>
                  <a:pt x="163" y="49"/>
                  <a:pt x="155" y="45"/>
                  <a:pt x="154" y="44"/>
                </a:cubicBezTo>
                <a:cubicBezTo>
                  <a:pt x="157" y="39"/>
                  <a:pt x="162" y="44"/>
                  <a:pt x="166" y="47"/>
                </a:cubicBezTo>
                <a:close/>
                <a:moveTo>
                  <a:pt x="146" y="34"/>
                </a:moveTo>
                <a:cubicBezTo>
                  <a:pt x="149" y="39"/>
                  <a:pt x="152" y="38"/>
                  <a:pt x="154" y="42"/>
                </a:cubicBezTo>
                <a:cubicBezTo>
                  <a:pt x="151" y="43"/>
                  <a:pt x="141" y="39"/>
                  <a:pt x="146" y="34"/>
                </a:cubicBezTo>
                <a:close/>
                <a:moveTo>
                  <a:pt x="133" y="26"/>
                </a:moveTo>
                <a:cubicBezTo>
                  <a:pt x="135" y="31"/>
                  <a:pt x="139" y="30"/>
                  <a:pt x="144" y="34"/>
                </a:cubicBezTo>
                <a:cubicBezTo>
                  <a:pt x="138" y="38"/>
                  <a:pt x="132" y="32"/>
                  <a:pt x="129" y="29"/>
                </a:cubicBezTo>
                <a:cubicBezTo>
                  <a:pt x="130" y="28"/>
                  <a:pt x="132" y="28"/>
                  <a:pt x="133" y="26"/>
                </a:cubicBezTo>
                <a:close/>
                <a:moveTo>
                  <a:pt x="180" y="62"/>
                </a:moveTo>
                <a:cubicBezTo>
                  <a:pt x="193" y="68"/>
                  <a:pt x="211" y="68"/>
                  <a:pt x="214" y="85"/>
                </a:cubicBezTo>
                <a:cubicBezTo>
                  <a:pt x="205" y="88"/>
                  <a:pt x="194" y="74"/>
                  <a:pt x="186" y="80"/>
                </a:cubicBezTo>
                <a:cubicBezTo>
                  <a:pt x="191" y="85"/>
                  <a:pt x="222" y="89"/>
                  <a:pt x="220" y="103"/>
                </a:cubicBezTo>
                <a:cubicBezTo>
                  <a:pt x="202" y="95"/>
                  <a:pt x="195" y="97"/>
                  <a:pt x="184" y="86"/>
                </a:cubicBezTo>
                <a:cubicBezTo>
                  <a:pt x="182" y="86"/>
                  <a:pt x="183" y="88"/>
                  <a:pt x="179" y="87"/>
                </a:cubicBezTo>
                <a:cubicBezTo>
                  <a:pt x="176" y="86"/>
                  <a:pt x="178" y="84"/>
                  <a:pt x="175" y="82"/>
                </a:cubicBezTo>
                <a:cubicBezTo>
                  <a:pt x="176" y="82"/>
                  <a:pt x="177" y="81"/>
                  <a:pt x="178" y="80"/>
                </a:cubicBezTo>
                <a:cubicBezTo>
                  <a:pt x="173" y="77"/>
                  <a:pt x="168" y="77"/>
                  <a:pt x="164" y="76"/>
                </a:cubicBezTo>
                <a:cubicBezTo>
                  <a:pt x="164" y="75"/>
                  <a:pt x="165" y="74"/>
                  <a:pt x="166" y="73"/>
                </a:cubicBezTo>
                <a:cubicBezTo>
                  <a:pt x="152" y="69"/>
                  <a:pt x="143" y="59"/>
                  <a:pt x="132" y="51"/>
                </a:cubicBezTo>
                <a:cubicBezTo>
                  <a:pt x="152" y="52"/>
                  <a:pt x="172" y="75"/>
                  <a:pt x="190" y="78"/>
                </a:cubicBezTo>
                <a:cubicBezTo>
                  <a:pt x="176" y="64"/>
                  <a:pt x="157" y="60"/>
                  <a:pt x="141" y="46"/>
                </a:cubicBezTo>
                <a:cubicBezTo>
                  <a:pt x="138" y="45"/>
                  <a:pt x="137" y="50"/>
                  <a:pt x="134" y="46"/>
                </a:cubicBezTo>
                <a:cubicBezTo>
                  <a:pt x="141" y="41"/>
                  <a:pt x="125" y="41"/>
                  <a:pt x="126" y="35"/>
                </a:cubicBezTo>
                <a:cubicBezTo>
                  <a:pt x="145" y="39"/>
                  <a:pt x="164" y="55"/>
                  <a:pt x="180" y="62"/>
                </a:cubicBezTo>
                <a:close/>
                <a:moveTo>
                  <a:pt x="107" y="413"/>
                </a:moveTo>
                <a:cubicBezTo>
                  <a:pt x="103" y="411"/>
                  <a:pt x="104" y="408"/>
                  <a:pt x="102" y="406"/>
                </a:cubicBezTo>
                <a:cubicBezTo>
                  <a:pt x="77" y="403"/>
                  <a:pt x="57" y="390"/>
                  <a:pt x="33" y="378"/>
                </a:cubicBezTo>
                <a:cubicBezTo>
                  <a:pt x="42" y="368"/>
                  <a:pt x="53" y="370"/>
                  <a:pt x="64" y="376"/>
                </a:cubicBezTo>
                <a:cubicBezTo>
                  <a:pt x="81" y="386"/>
                  <a:pt x="109" y="392"/>
                  <a:pt x="124" y="402"/>
                </a:cubicBezTo>
                <a:cubicBezTo>
                  <a:pt x="122" y="410"/>
                  <a:pt x="113" y="408"/>
                  <a:pt x="107" y="413"/>
                </a:cubicBezTo>
                <a:close/>
                <a:moveTo>
                  <a:pt x="65" y="367"/>
                </a:moveTo>
                <a:cubicBezTo>
                  <a:pt x="69" y="361"/>
                  <a:pt x="74" y="363"/>
                  <a:pt x="78" y="361"/>
                </a:cubicBezTo>
                <a:cubicBezTo>
                  <a:pt x="88" y="369"/>
                  <a:pt x="105" y="374"/>
                  <a:pt x="122" y="383"/>
                </a:cubicBezTo>
                <a:cubicBezTo>
                  <a:pt x="122" y="386"/>
                  <a:pt x="120" y="388"/>
                  <a:pt x="118" y="391"/>
                </a:cubicBezTo>
                <a:cubicBezTo>
                  <a:pt x="95" y="383"/>
                  <a:pt x="83" y="380"/>
                  <a:pt x="65" y="367"/>
                </a:cubicBezTo>
                <a:close/>
                <a:moveTo>
                  <a:pt x="333" y="768"/>
                </a:moveTo>
                <a:cubicBezTo>
                  <a:pt x="328" y="776"/>
                  <a:pt x="320" y="771"/>
                  <a:pt x="312" y="777"/>
                </a:cubicBezTo>
                <a:cubicBezTo>
                  <a:pt x="311" y="776"/>
                  <a:pt x="313" y="774"/>
                  <a:pt x="314" y="773"/>
                </a:cubicBezTo>
                <a:cubicBezTo>
                  <a:pt x="312" y="772"/>
                  <a:pt x="311" y="774"/>
                  <a:pt x="310" y="775"/>
                </a:cubicBezTo>
                <a:cubicBezTo>
                  <a:pt x="270" y="734"/>
                  <a:pt x="237" y="683"/>
                  <a:pt x="206" y="637"/>
                </a:cubicBezTo>
                <a:cubicBezTo>
                  <a:pt x="191" y="604"/>
                  <a:pt x="180" y="568"/>
                  <a:pt x="165" y="537"/>
                </a:cubicBezTo>
                <a:cubicBezTo>
                  <a:pt x="169" y="520"/>
                  <a:pt x="158" y="507"/>
                  <a:pt x="153" y="492"/>
                </a:cubicBezTo>
                <a:cubicBezTo>
                  <a:pt x="142" y="458"/>
                  <a:pt x="135" y="422"/>
                  <a:pt x="129" y="387"/>
                </a:cubicBezTo>
                <a:cubicBezTo>
                  <a:pt x="131" y="383"/>
                  <a:pt x="135" y="387"/>
                  <a:pt x="137" y="383"/>
                </a:cubicBezTo>
                <a:cubicBezTo>
                  <a:pt x="122" y="369"/>
                  <a:pt x="118" y="342"/>
                  <a:pt x="130" y="317"/>
                </a:cubicBezTo>
                <a:cubicBezTo>
                  <a:pt x="130" y="315"/>
                  <a:pt x="126" y="313"/>
                  <a:pt x="125" y="310"/>
                </a:cubicBezTo>
                <a:cubicBezTo>
                  <a:pt x="102" y="320"/>
                  <a:pt x="116" y="353"/>
                  <a:pt x="119" y="371"/>
                </a:cubicBezTo>
                <a:cubicBezTo>
                  <a:pt x="107" y="376"/>
                  <a:pt x="105" y="362"/>
                  <a:pt x="92" y="358"/>
                </a:cubicBezTo>
                <a:cubicBezTo>
                  <a:pt x="98" y="354"/>
                  <a:pt x="105" y="356"/>
                  <a:pt x="111" y="350"/>
                </a:cubicBezTo>
                <a:cubicBezTo>
                  <a:pt x="111" y="347"/>
                  <a:pt x="107" y="341"/>
                  <a:pt x="104" y="342"/>
                </a:cubicBezTo>
                <a:cubicBezTo>
                  <a:pt x="74" y="345"/>
                  <a:pt x="48" y="365"/>
                  <a:pt x="18" y="367"/>
                </a:cubicBezTo>
                <a:cubicBezTo>
                  <a:pt x="7" y="353"/>
                  <a:pt x="20" y="335"/>
                  <a:pt x="11" y="321"/>
                </a:cubicBezTo>
                <a:cubicBezTo>
                  <a:pt x="14" y="312"/>
                  <a:pt x="16" y="304"/>
                  <a:pt x="13" y="296"/>
                </a:cubicBezTo>
                <a:cubicBezTo>
                  <a:pt x="20" y="272"/>
                  <a:pt x="27" y="247"/>
                  <a:pt x="26" y="224"/>
                </a:cubicBezTo>
                <a:cubicBezTo>
                  <a:pt x="37" y="206"/>
                  <a:pt x="33" y="180"/>
                  <a:pt x="47" y="163"/>
                </a:cubicBezTo>
                <a:cubicBezTo>
                  <a:pt x="50" y="145"/>
                  <a:pt x="52" y="124"/>
                  <a:pt x="61" y="105"/>
                </a:cubicBezTo>
                <a:cubicBezTo>
                  <a:pt x="64" y="98"/>
                  <a:pt x="71" y="92"/>
                  <a:pt x="75" y="85"/>
                </a:cubicBezTo>
                <a:cubicBezTo>
                  <a:pt x="78" y="78"/>
                  <a:pt x="78" y="71"/>
                  <a:pt x="80" y="66"/>
                </a:cubicBezTo>
                <a:cubicBezTo>
                  <a:pt x="85" y="54"/>
                  <a:pt x="101" y="46"/>
                  <a:pt x="109" y="26"/>
                </a:cubicBezTo>
                <a:cubicBezTo>
                  <a:pt x="147" y="116"/>
                  <a:pt x="192" y="204"/>
                  <a:pt x="294" y="283"/>
                </a:cubicBezTo>
                <a:cubicBezTo>
                  <a:pt x="286" y="288"/>
                  <a:pt x="279" y="291"/>
                  <a:pt x="271" y="291"/>
                </a:cubicBezTo>
                <a:cubicBezTo>
                  <a:pt x="249" y="310"/>
                  <a:pt x="216" y="311"/>
                  <a:pt x="190" y="322"/>
                </a:cubicBezTo>
                <a:cubicBezTo>
                  <a:pt x="185" y="345"/>
                  <a:pt x="207" y="369"/>
                  <a:pt x="210" y="394"/>
                </a:cubicBezTo>
                <a:cubicBezTo>
                  <a:pt x="213" y="397"/>
                  <a:pt x="215" y="395"/>
                  <a:pt x="217" y="398"/>
                </a:cubicBezTo>
                <a:cubicBezTo>
                  <a:pt x="248" y="457"/>
                  <a:pt x="279" y="514"/>
                  <a:pt x="334" y="562"/>
                </a:cubicBezTo>
                <a:cubicBezTo>
                  <a:pt x="339" y="578"/>
                  <a:pt x="357" y="588"/>
                  <a:pt x="372" y="600"/>
                </a:cubicBezTo>
                <a:cubicBezTo>
                  <a:pt x="401" y="625"/>
                  <a:pt x="434" y="654"/>
                  <a:pt x="465" y="678"/>
                </a:cubicBezTo>
                <a:cubicBezTo>
                  <a:pt x="492" y="699"/>
                  <a:pt x="524" y="708"/>
                  <a:pt x="548" y="724"/>
                </a:cubicBezTo>
                <a:cubicBezTo>
                  <a:pt x="538" y="738"/>
                  <a:pt x="525" y="729"/>
                  <a:pt x="516" y="740"/>
                </a:cubicBezTo>
                <a:cubicBezTo>
                  <a:pt x="492" y="736"/>
                  <a:pt x="470" y="747"/>
                  <a:pt x="447" y="752"/>
                </a:cubicBezTo>
                <a:cubicBezTo>
                  <a:pt x="427" y="757"/>
                  <a:pt x="405" y="755"/>
                  <a:pt x="385" y="764"/>
                </a:cubicBezTo>
                <a:cubicBezTo>
                  <a:pt x="382" y="763"/>
                  <a:pt x="380" y="763"/>
                  <a:pt x="376" y="760"/>
                </a:cubicBezTo>
                <a:cubicBezTo>
                  <a:pt x="369" y="772"/>
                  <a:pt x="350" y="775"/>
                  <a:pt x="333" y="768"/>
                </a:cubicBezTo>
                <a:close/>
                <a:moveTo>
                  <a:pt x="441" y="815"/>
                </a:moveTo>
                <a:cubicBezTo>
                  <a:pt x="435" y="813"/>
                  <a:pt x="434" y="810"/>
                  <a:pt x="432" y="808"/>
                </a:cubicBezTo>
                <a:cubicBezTo>
                  <a:pt x="424" y="802"/>
                  <a:pt x="404" y="801"/>
                  <a:pt x="390" y="795"/>
                </a:cubicBezTo>
                <a:cubicBezTo>
                  <a:pt x="380" y="791"/>
                  <a:pt x="376" y="784"/>
                  <a:pt x="364" y="781"/>
                </a:cubicBezTo>
                <a:cubicBezTo>
                  <a:pt x="367" y="776"/>
                  <a:pt x="380" y="777"/>
                  <a:pt x="387" y="776"/>
                </a:cubicBezTo>
                <a:cubicBezTo>
                  <a:pt x="422" y="787"/>
                  <a:pt x="448" y="800"/>
                  <a:pt x="485" y="818"/>
                </a:cubicBezTo>
                <a:cubicBezTo>
                  <a:pt x="470" y="822"/>
                  <a:pt x="460" y="819"/>
                  <a:pt x="441" y="815"/>
                </a:cubicBezTo>
                <a:close/>
                <a:moveTo>
                  <a:pt x="478" y="807"/>
                </a:moveTo>
                <a:cubicBezTo>
                  <a:pt x="461" y="791"/>
                  <a:pt x="430" y="791"/>
                  <a:pt x="418" y="776"/>
                </a:cubicBezTo>
                <a:cubicBezTo>
                  <a:pt x="410" y="777"/>
                  <a:pt x="414" y="774"/>
                  <a:pt x="405" y="770"/>
                </a:cubicBezTo>
                <a:cubicBezTo>
                  <a:pt x="421" y="756"/>
                  <a:pt x="443" y="778"/>
                  <a:pt x="461" y="778"/>
                </a:cubicBezTo>
                <a:cubicBezTo>
                  <a:pt x="478" y="793"/>
                  <a:pt x="508" y="800"/>
                  <a:pt x="524" y="808"/>
                </a:cubicBezTo>
                <a:cubicBezTo>
                  <a:pt x="510" y="816"/>
                  <a:pt x="492" y="803"/>
                  <a:pt x="478" y="807"/>
                </a:cubicBezTo>
                <a:close/>
                <a:moveTo>
                  <a:pt x="548" y="807"/>
                </a:moveTo>
                <a:cubicBezTo>
                  <a:pt x="531" y="798"/>
                  <a:pt x="520" y="798"/>
                  <a:pt x="501" y="788"/>
                </a:cubicBezTo>
                <a:cubicBezTo>
                  <a:pt x="495" y="785"/>
                  <a:pt x="492" y="786"/>
                  <a:pt x="484" y="781"/>
                </a:cubicBezTo>
                <a:cubicBezTo>
                  <a:pt x="473" y="774"/>
                  <a:pt x="457" y="772"/>
                  <a:pt x="444" y="764"/>
                </a:cubicBezTo>
                <a:cubicBezTo>
                  <a:pt x="453" y="760"/>
                  <a:pt x="462" y="759"/>
                  <a:pt x="470" y="755"/>
                </a:cubicBezTo>
                <a:cubicBezTo>
                  <a:pt x="502" y="768"/>
                  <a:pt x="539" y="782"/>
                  <a:pt x="570" y="800"/>
                </a:cubicBezTo>
                <a:cubicBezTo>
                  <a:pt x="563" y="805"/>
                  <a:pt x="555" y="804"/>
                  <a:pt x="548" y="807"/>
                </a:cubicBezTo>
                <a:close/>
                <a:moveTo>
                  <a:pt x="597" y="796"/>
                </a:moveTo>
                <a:cubicBezTo>
                  <a:pt x="591" y="790"/>
                  <a:pt x="587" y="794"/>
                  <a:pt x="582" y="795"/>
                </a:cubicBezTo>
                <a:cubicBezTo>
                  <a:pt x="551" y="780"/>
                  <a:pt x="522" y="771"/>
                  <a:pt x="492" y="754"/>
                </a:cubicBezTo>
                <a:cubicBezTo>
                  <a:pt x="494" y="748"/>
                  <a:pt x="506" y="750"/>
                  <a:pt x="512" y="748"/>
                </a:cubicBezTo>
                <a:cubicBezTo>
                  <a:pt x="540" y="764"/>
                  <a:pt x="574" y="774"/>
                  <a:pt x="605" y="789"/>
                </a:cubicBezTo>
                <a:cubicBezTo>
                  <a:pt x="601" y="794"/>
                  <a:pt x="600" y="793"/>
                  <a:pt x="597" y="796"/>
                </a:cubicBezTo>
                <a:close/>
                <a:moveTo>
                  <a:pt x="612" y="787"/>
                </a:moveTo>
                <a:cubicBezTo>
                  <a:pt x="613" y="780"/>
                  <a:pt x="604" y="786"/>
                  <a:pt x="606" y="779"/>
                </a:cubicBezTo>
                <a:cubicBezTo>
                  <a:pt x="604" y="778"/>
                  <a:pt x="603" y="782"/>
                  <a:pt x="601" y="781"/>
                </a:cubicBezTo>
                <a:cubicBezTo>
                  <a:pt x="599" y="780"/>
                  <a:pt x="599" y="779"/>
                  <a:pt x="600" y="777"/>
                </a:cubicBezTo>
                <a:cubicBezTo>
                  <a:pt x="582" y="770"/>
                  <a:pt x="564" y="764"/>
                  <a:pt x="546" y="753"/>
                </a:cubicBezTo>
                <a:cubicBezTo>
                  <a:pt x="544" y="752"/>
                  <a:pt x="543" y="755"/>
                  <a:pt x="542" y="756"/>
                </a:cubicBezTo>
                <a:cubicBezTo>
                  <a:pt x="540" y="751"/>
                  <a:pt x="534" y="749"/>
                  <a:pt x="530" y="747"/>
                </a:cubicBezTo>
                <a:cubicBezTo>
                  <a:pt x="562" y="734"/>
                  <a:pt x="606" y="767"/>
                  <a:pt x="645" y="779"/>
                </a:cubicBezTo>
                <a:cubicBezTo>
                  <a:pt x="639" y="788"/>
                  <a:pt x="622" y="781"/>
                  <a:pt x="612" y="787"/>
                </a:cubicBezTo>
                <a:close/>
                <a:moveTo>
                  <a:pt x="591" y="748"/>
                </a:moveTo>
                <a:cubicBezTo>
                  <a:pt x="583" y="750"/>
                  <a:pt x="577" y="744"/>
                  <a:pt x="569" y="737"/>
                </a:cubicBezTo>
                <a:cubicBezTo>
                  <a:pt x="601" y="737"/>
                  <a:pt x="634" y="758"/>
                  <a:pt x="672" y="773"/>
                </a:cubicBezTo>
                <a:cubicBezTo>
                  <a:pt x="643" y="779"/>
                  <a:pt x="612" y="758"/>
                  <a:pt x="591" y="748"/>
                </a:cubicBezTo>
                <a:close/>
              </a:path>
            </a:pathLst>
          </a:custGeom>
          <a:solidFill>
            <a:srgbClr val="43362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a:p>
        </p:txBody>
      </p:sp>
      <p:sp>
        <p:nvSpPr>
          <p:cNvPr id="2" name="文本框 1"/>
          <p:cNvSpPr txBox="1"/>
          <p:nvPr/>
        </p:nvSpPr>
        <p:spPr>
          <a:xfrm>
            <a:off x="3290880" y="971038"/>
            <a:ext cx="2562240" cy="900246"/>
          </a:xfrm>
          <a:prstGeom prst="rect">
            <a:avLst/>
          </a:prstGeom>
          <a:noFill/>
        </p:spPr>
        <p:txBody>
          <a:bodyPr wrap="none" lIns="68580" tIns="34290" rIns="68580" bIns="34290" rtlCol="0">
            <a:spAutoFit/>
          </a:bodyPr>
          <a:lstStyle/>
          <a:p>
            <a:pPr algn="ctr"/>
            <a:r>
              <a:rPr lang="en-US" altLang="zh-CN" sz="5400" dirty="0">
                <a:solidFill>
                  <a:schemeClr val="tx1">
                    <a:lumMod val="75000"/>
                    <a:lumOff val="25000"/>
                  </a:schemeClr>
                </a:solidFill>
                <a:latin typeface="+mj-ea"/>
                <a:ea typeface="+mj-ea"/>
              </a:rPr>
              <a:t>PART</a:t>
            </a:r>
            <a:r>
              <a:rPr lang="en-US" altLang="zh-CN" sz="5400" dirty="0">
                <a:latin typeface="+mj-ea"/>
                <a:ea typeface="+mj-ea"/>
              </a:rPr>
              <a:t> </a:t>
            </a:r>
            <a:r>
              <a:rPr lang="en-US" altLang="zh-CN" sz="5400" dirty="0">
                <a:solidFill>
                  <a:schemeClr val="accent1"/>
                </a:solidFill>
                <a:latin typeface="+mj-ea"/>
                <a:ea typeface="+mj-ea"/>
              </a:rPr>
              <a:t>01</a:t>
            </a:r>
            <a:endParaRPr lang="zh-CN" altLang="en-US" sz="5400" dirty="0">
              <a:solidFill>
                <a:schemeClr val="accent1"/>
              </a:solidFill>
              <a:latin typeface="+mj-ea"/>
              <a:ea typeface="+mj-ea"/>
            </a:endParaRPr>
          </a:p>
        </p:txBody>
      </p:sp>
      <p:sp>
        <p:nvSpPr>
          <p:cNvPr id="4" name="圆角矩形 3"/>
          <p:cNvSpPr/>
          <p:nvPr/>
        </p:nvSpPr>
        <p:spPr>
          <a:xfrm>
            <a:off x="3745928" y="3073486"/>
            <a:ext cx="1978200" cy="578384"/>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en-US" dirty="0">
                <a:solidFill>
                  <a:schemeClr val="tx1"/>
                </a:solidFill>
                <a:latin typeface="黑体" panose="02010609060101010101" pitchFamily="49" charset="-122"/>
                <a:ea typeface="黑体" panose="02010609060101010101" pitchFamily="49" charset="-122"/>
              </a:rPr>
              <a:t>项目介绍</a:t>
            </a:r>
            <a:endParaRPr lang="zh-CN" altLang="en-US" dirty="0">
              <a:solidFill>
                <a:schemeClr val="tx1"/>
              </a:solidFill>
              <a:latin typeface="黑体" panose="02010609060101010101" pitchFamily="49" charset="-122"/>
              <a:ea typeface="黑体" panose="02010609060101010101" pitchFamily="49" charset="-122"/>
            </a:endParaRPr>
          </a:p>
        </p:txBody>
      </p:sp>
      <p:cxnSp>
        <p:nvCxnSpPr>
          <p:cNvPr id="5" name="直接连接符 4"/>
          <p:cNvCxnSpPr/>
          <p:nvPr/>
        </p:nvCxnSpPr>
        <p:spPr>
          <a:xfrm>
            <a:off x="1755010" y="2916165"/>
            <a:ext cx="5790236" cy="0"/>
          </a:xfrm>
          <a:prstGeom prst="line">
            <a:avLst/>
          </a:prstGeom>
          <a:ln w="12700"/>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138"/>
                                        </p:tgtEl>
                                        <p:attrNameLst>
                                          <p:attrName>style.visibility</p:attrName>
                                        </p:attrNameLst>
                                      </p:cBhvr>
                                      <p:to>
                                        <p:strVal val="visible"/>
                                      </p:to>
                                    </p:set>
                                    <p:animEffect transition="in" filter="fade">
                                      <p:cBhvr>
                                        <p:cTn id="12" dur="500"/>
                                        <p:tgtEl>
                                          <p:spTgt spid="5138"/>
                                        </p:tgtEl>
                                      </p:cBhvr>
                                    </p:animEffect>
                                  </p:childTnLst>
                                </p:cTn>
                              </p:par>
                              <p:par>
                                <p:cTn id="13" presetID="10"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120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38" grpId="0" animBg="1"/>
      <p:bldP spid="2" grpId="0"/>
      <p:bldP spid="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文本框 14"/>
          <p:cNvSpPr txBox="1"/>
          <p:nvPr/>
        </p:nvSpPr>
        <p:spPr>
          <a:xfrm>
            <a:off x="891540" y="1131570"/>
            <a:ext cx="7134860" cy="1511300"/>
          </a:xfrm>
          <a:prstGeom prst="rect">
            <a:avLst/>
          </a:prstGeom>
          <a:noFill/>
        </p:spPr>
        <p:txBody>
          <a:bodyPr wrap="square" lIns="68580" tIns="34290" rIns="68580" bIns="34290" rtlCol="0">
            <a:spAutoFit/>
          </a:bodyPr>
          <a:lstStyle/>
          <a:p>
            <a:pPr algn="ctr">
              <a:lnSpc>
                <a:spcPts val="2250"/>
              </a:lnSpc>
            </a:pPr>
            <a:endParaRPr lang="zh-CN" altLang="en-US" sz="1000" dirty="0">
              <a:solidFill>
                <a:schemeClr val="bg2">
                  <a:lumMod val="50000"/>
                </a:schemeClr>
              </a:solidFill>
              <a:latin typeface="微软雅黑" panose="020B0503020204020204" pitchFamily="34" charset="-122"/>
              <a:ea typeface="微软雅黑" panose="020B0503020204020204" pitchFamily="34" charset="-122"/>
            </a:endParaRPr>
          </a:p>
          <a:p>
            <a:pPr>
              <a:lnSpc>
                <a:spcPts val="2250"/>
              </a:lnSpc>
            </a:pPr>
            <a:endParaRPr lang="zh-CN" altLang="en-US" sz="1000" dirty="0">
              <a:solidFill>
                <a:schemeClr val="bg2">
                  <a:lumMod val="50000"/>
                </a:schemeClr>
              </a:solidFill>
              <a:latin typeface="微软雅黑" panose="020B0503020204020204" pitchFamily="34" charset="-122"/>
              <a:ea typeface="微软雅黑" panose="020B0503020204020204" pitchFamily="34" charset="-122"/>
            </a:endParaRPr>
          </a:p>
          <a:p>
            <a:pPr>
              <a:lnSpc>
                <a:spcPts val="2250"/>
              </a:lnSpc>
            </a:pPr>
            <a:endParaRPr lang="zh-CN" altLang="en-US" sz="1000" dirty="0">
              <a:solidFill>
                <a:schemeClr val="bg2">
                  <a:lumMod val="50000"/>
                </a:schemeClr>
              </a:solidFill>
              <a:latin typeface="微软雅黑" panose="020B0503020204020204" pitchFamily="34" charset="-122"/>
              <a:ea typeface="微软雅黑" panose="020B0503020204020204" pitchFamily="34" charset="-122"/>
            </a:endParaRPr>
          </a:p>
          <a:p>
            <a:pPr>
              <a:lnSpc>
                <a:spcPts val="2250"/>
              </a:lnSpc>
            </a:pPr>
            <a:endParaRPr lang="zh-CN" altLang="en-US" sz="1000" dirty="0">
              <a:solidFill>
                <a:schemeClr val="bg2">
                  <a:lumMod val="50000"/>
                </a:schemeClr>
              </a:solidFill>
              <a:latin typeface="微软雅黑" panose="020B0503020204020204" pitchFamily="34" charset="-122"/>
              <a:ea typeface="微软雅黑" panose="020B0503020204020204" pitchFamily="34" charset="-122"/>
            </a:endParaRPr>
          </a:p>
          <a:p>
            <a:pPr>
              <a:lnSpc>
                <a:spcPts val="2250"/>
              </a:lnSpc>
            </a:pPr>
            <a:endParaRPr lang="zh-CN" altLang="en-US" sz="10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3578225" y="740410"/>
            <a:ext cx="3432810" cy="255905"/>
          </a:xfrm>
          <a:prstGeom prst="rect">
            <a:avLst/>
          </a:prstGeom>
          <a:noFill/>
        </p:spPr>
        <p:txBody>
          <a:bodyPr wrap="square" rtlCol="0">
            <a:noAutofit/>
          </a:bodyPr>
          <a:lstStyle/>
          <a:p>
            <a:endParaRPr lang="zh-CN" altLang="en-US"/>
          </a:p>
        </p:txBody>
      </p:sp>
      <p:sp>
        <p:nvSpPr>
          <p:cNvPr id="12" name="矩形 11"/>
          <p:cNvSpPr/>
          <p:nvPr/>
        </p:nvSpPr>
        <p:spPr>
          <a:xfrm>
            <a:off x="467544" y="195486"/>
            <a:ext cx="3960495" cy="720090"/>
          </a:xfrm>
          <a:prstGeom prst="rect">
            <a:avLst/>
          </a:prstGeom>
          <a:ln>
            <a:solidFill>
              <a:srgbClr val="F4F6F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3" name="圆角矩形 3"/>
          <p:cNvSpPr/>
          <p:nvPr/>
        </p:nvSpPr>
        <p:spPr>
          <a:xfrm>
            <a:off x="166820" y="351454"/>
            <a:ext cx="1884900" cy="420096"/>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dirty="0">
                <a:solidFill>
                  <a:schemeClr val="tx1"/>
                </a:solidFill>
                <a:latin typeface="黑体" panose="02010609060101010101" pitchFamily="49" charset="-122"/>
                <a:ea typeface="黑体" panose="02010609060101010101" pitchFamily="49" charset="-122"/>
              </a:rPr>
              <a:t>1.1 </a:t>
            </a:r>
            <a:r>
              <a:rPr lang="zh-CN" altLang="en-US" dirty="0">
                <a:solidFill>
                  <a:schemeClr val="tx1"/>
                </a:solidFill>
                <a:latin typeface="黑体" panose="02010609060101010101" pitchFamily="49" charset="-122"/>
                <a:ea typeface="黑体" panose="02010609060101010101" pitchFamily="49" charset="-122"/>
              </a:rPr>
              <a:t>项目背景</a:t>
            </a:r>
            <a:endParaRPr lang="zh-CN" altLang="en-US" dirty="0">
              <a:solidFill>
                <a:schemeClr val="tx1"/>
              </a:solidFill>
              <a:latin typeface="黑体" panose="02010609060101010101" pitchFamily="49" charset="-122"/>
              <a:ea typeface="黑体" panose="02010609060101010101" pitchFamily="49" charset="-122"/>
            </a:endParaRPr>
          </a:p>
        </p:txBody>
      </p:sp>
      <p:sp>
        <p:nvSpPr>
          <p:cNvPr id="5" name="Rectangle 2"/>
          <p:cNvSpPr>
            <a:spLocks noChangeArrowheads="1"/>
          </p:cNvSpPr>
          <p:nvPr/>
        </p:nvSpPr>
        <p:spPr bwMode="auto">
          <a:xfrm>
            <a:off x="395536" y="1011209"/>
            <a:ext cx="8460432" cy="33684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304800" algn="l" defTabSz="914400" rtl="0" eaLnBrk="0" fontAlgn="base" latinLnBrk="0" hangingPunct="0">
              <a:lnSpc>
                <a:spcPct val="150000"/>
              </a:lnSpc>
              <a:spcBef>
                <a:spcPct val="0"/>
              </a:spcBef>
              <a:spcAft>
                <a:spcPct val="0"/>
              </a:spcAft>
              <a:buClrTx/>
              <a:buSzTx/>
              <a:buFontTx/>
              <a:buNone/>
            </a:pPr>
            <a:r>
              <a:rPr kumimoji="0" lang="zh-CN" altLang="zh-CN" sz="1600" b="0" i="0" u="none" strike="noStrike" cap="none" normalizeH="0" baseline="0" dirty="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近年来网络文学蓬勃发展，文学作品的数量和题材层出不穷。一部文学作品的字数通常是超过百万的，这就使得用户仅仅通过自己阅读是很难准确地捕捉到作品中具体的人物关系。如果使用传统的搜索引擎对文学作品中的人物关系进行查询，得到的结果往往都是相对应的大量文字片段的网页链接，无法得到简洁准确的答案</a:t>
            </a:r>
            <a:r>
              <a:rPr kumimoji="0" lang="zh-CN" altLang="en-US" sz="1600" b="0" i="0" u="none" strike="noStrike" cap="none" normalizeH="0" baseline="0" dirty="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由此，能够弥补上述缺陷的问答系统逐渐受到广泛关注，它不仅允许用户以自然语言的方式进行提问，还能够实现针对用户提问返回相应简洁准确答案句的功能，在一定程度上提高了用户的查询效率。此外，关于中文问答系统的研究还不够成熟，中文语法及语义的复杂性给问答系统研究带来了不小挑战，因此，针对中文的语句相似度研究、文本检索、知识推理等问答系统的应用前景广阔，且有很大发展空间。</a:t>
            </a:r>
            <a:endParaRPr kumimoji="0" lang="zh-CN" altLang="en-US" sz="16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transition spd="med"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63"/>
                                        </p:tgtEl>
                                        <p:attrNameLst>
                                          <p:attrName>style.visibility</p:attrName>
                                        </p:attrNameLst>
                                      </p:cBhvr>
                                      <p:to>
                                        <p:strVal val="visible"/>
                                      </p:to>
                                    </p:set>
                                    <p:animEffect transition="in" filter="fade">
                                      <p:cBhvr>
                                        <p:cTn id="11" dur="1000"/>
                                        <p:tgtEl>
                                          <p:spTgt spid="63"/>
                                        </p:tgtEl>
                                      </p:cBhvr>
                                    </p:animEffect>
                                    <p:anim calcmode="lin" valueType="num">
                                      <p:cBhvr>
                                        <p:cTn id="12" dur="1000" fill="hold"/>
                                        <p:tgtEl>
                                          <p:spTgt spid="63"/>
                                        </p:tgtEl>
                                        <p:attrNameLst>
                                          <p:attrName>ppt_x</p:attrName>
                                        </p:attrNameLst>
                                      </p:cBhvr>
                                      <p:tavLst>
                                        <p:tav tm="0">
                                          <p:val>
                                            <p:strVal val="#ppt_x"/>
                                          </p:val>
                                        </p:tav>
                                        <p:tav tm="100000">
                                          <p:val>
                                            <p:strVal val="#ppt_x"/>
                                          </p:val>
                                        </p:tav>
                                      </p:tavLst>
                                    </p:anim>
                                    <p:anim calcmode="lin" valueType="num">
                                      <p:cBhvr>
                                        <p:cTn id="13"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文本框 14"/>
          <p:cNvSpPr txBox="1"/>
          <p:nvPr/>
        </p:nvSpPr>
        <p:spPr>
          <a:xfrm>
            <a:off x="891540" y="1131570"/>
            <a:ext cx="7134860" cy="1511300"/>
          </a:xfrm>
          <a:prstGeom prst="rect">
            <a:avLst/>
          </a:prstGeom>
          <a:noFill/>
        </p:spPr>
        <p:txBody>
          <a:bodyPr wrap="square" lIns="68580" tIns="34290" rIns="68580" bIns="34290" rtlCol="0">
            <a:spAutoFit/>
          </a:bodyPr>
          <a:lstStyle/>
          <a:p>
            <a:pPr algn="ctr">
              <a:lnSpc>
                <a:spcPts val="2250"/>
              </a:lnSpc>
            </a:pPr>
            <a:endParaRPr lang="zh-CN" altLang="en-US" sz="1000" dirty="0">
              <a:solidFill>
                <a:schemeClr val="bg2">
                  <a:lumMod val="50000"/>
                </a:schemeClr>
              </a:solidFill>
              <a:latin typeface="微软雅黑" panose="020B0503020204020204" pitchFamily="34" charset="-122"/>
              <a:ea typeface="微软雅黑" panose="020B0503020204020204" pitchFamily="34" charset="-122"/>
            </a:endParaRPr>
          </a:p>
          <a:p>
            <a:pPr>
              <a:lnSpc>
                <a:spcPts val="2250"/>
              </a:lnSpc>
            </a:pPr>
            <a:endParaRPr lang="zh-CN" altLang="en-US" sz="1000" dirty="0">
              <a:solidFill>
                <a:schemeClr val="bg2">
                  <a:lumMod val="50000"/>
                </a:schemeClr>
              </a:solidFill>
              <a:latin typeface="微软雅黑" panose="020B0503020204020204" pitchFamily="34" charset="-122"/>
              <a:ea typeface="微软雅黑" panose="020B0503020204020204" pitchFamily="34" charset="-122"/>
            </a:endParaRPr>
          </a:p>
          <a:p>
            <a:pPr>
              <a:lnSpc>
                <a:spcPts val="2250"/>
              </a:lnSpc>
            </a:pPr>
            <a:endParaRPr lang="zh-CN" altLang="en-US" sz="1000" dirty="0">
              <a:solidFill>
                <a:schemeClr val="bg2">
                  <a:lumMod val="50000"/>
                </a:schemeClr>
              </a:solidFill>
              <a:latin typeface="微软雅黑" panose="020B0503020204020204" pitchFamily="34" charset="-122"/>
              <a:ea typeface="微软雅黑" panose="020B0503020204020204" pitchFamily="34" charset="-122"/>
            </a:endParaRPr>
          </a:p>
          <a:p>
            <a:pPr>
              <a:lnSpc>
                <a:spcPts val="2250"/>
              </a:lnSpc>
            </a:pPr>
            <a:endParaRPr lang="zh-CN" altLang="en-US" sz="1000" dirty="0">
              <a:solidFill>
                <a:schemeClr val="bg2">
                  <a:lumMod val="50000"/>
                </a:schemeClr>
              </a:solidFill>
              <a:latin typeface="微软雅黑" panose="020B0503020204020204" pitchFamily="34" charset="-122"/>
              <a:ea typeface="微软雅黑" panose="020B0503020204020204" pitchFamily="34" charset="-122"/>
            </a:endParaRPr>
          </a:p>
          <a:p>
            <a:pPr>
              <a:lnSpc>
                <a:spcPts val="2250"/>
              </a:lnSpc>
            </a:pPr>
            <a:endParaRPr lang="zh-CN" altLang="en-US" sz="10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3578225" y="740410"/>
            <a:ext cx="3432810" cy="255905"/>
          </a:xfrm>
          <a:prstGeom prst="rect">
            <a:avLst/>
          </a:prstGeom>
          <a:noFill/>
        </p:spPr>
        <p:txBody>
          <a:bodyPr wrap="square" rtlCol="0">
            <a:noAutofit/>
          </a:bodyPr>
          <a:lstStyle/>
          <a:p>
            <a:endParaRPr lang="zh-CN" altLang="en-US"/>
          </a:p>
        </p:txBody>
      </p:sp>
      <p:sp>
        <p:nvSpPr>
          <p:cNvPr id="12" name="矩形 11"/>
          <p:cNvSpPr/>
          <p:nvPr/>
        </p:nvSpPr>
        <p:spPr>
          <a:xfrm>
            <a:off x="467360" y="195580"/>
            <a:ext cx="3960495" cy="720090"/>
          </a:xfrm>
          <a:prstGeom prst="rect">
            <a:avLst/>
          </a:prstGeom>
          <a:ln>
            <a:solidFill>
              <a:srgbClr val="F4F6F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2" name="文本框 1"/>
          <p:cNvSpPr txBox="1"/>
          <p:nvPr/>
        </p:nvSpPr>
        <p:spPr>
          <a:xfrm>
            <a:off x="702506" y="1042569"/>
            <a:ext cx="7568892" cy="2635465"/>
          </a:xfrm>
          <a:prstGeom prst="rect">
            <a:avLst/>
          </a:prstGeom>
          <a:noFill/>
        </p:spPr>
        <p:txBody>
          <a:bodyPr wrap="square" rtlCol="0">
            <a:spAutoFit/>
          </a:bodyPr>
          <a:lstStyle/>
          <a:p>
            <a:pPr indent="457200">
              <a:lnSpc>
                <a:spcPct val="150000"/>
              </a:lnSpc>
            </a:pPr>
            <a:r>
              <a:rPr lang="zh-CN" altLang="en-US" sz="1600" dirty="0"/>
              <a:t>目前，自然语言处理应用于各个领域，如教育、医疗、司法、金融等等。本项目立足经典著作</a:t>
            </a:r>
            <a:r>
              <a:rPr lang="en-US" altLang="zh-CN" sz="1600" dirty="0"/>
              <a:t>《</a:t>
            </a:r>
            <a:r>
              <a:rPr lang="zh-CN" altLang="en-US" sz="1600" dirty="0"/>
              <a:t>水浒传</a:t>
            </a:r>
            <a:r>
              <a:rPr lang="en-US" altLang="zh-CN" sz="1600" dirty="0"/>
              <a:t>》</a:t>
            </a:r>
            <a:r>
              <a:rPr lang="zh-CN" altLang="en-US" sz="1600" dirty="0"/>
              <a:t>，爬取水浒传人物数据，构建起一个包含</a:t>
            </a:r>
            <a:r>
              <a:rPr lang="en-US" altLang="zh-CN" sz="1600" dirty="0"/>
              <a:t>7</a:t>
            </a:r>
            <a:r>
              <a:rPr lang="zh-CN" altLang="en-US" sz="1600" dirty="0"/>
              <a:t>类实体的水浒传人物关系知识图谱，以及关于水浒传人物关系的问答系统。本项目主要包含以下内容：</a:t>
            </a:r>
            <a:endParaRPr lang="en-US" altLang="zh-CN" sz="1600" dirty="0"/>
          </a:p>
          <a:p>
            <a:pPr indent="457200">
              <a:lnSpc>
                <a:spcPct val="150000"/>
              </a:lnSpc>
            </a:pPr>
            <a:r>
              <a:rPr lang="en-US" altLang="zh-CN" sz="1600" dirty="0"/>
              <a:t>1.</a:t>
            </a:r>
            <a:r>
              <a:rPr lang="zh-CN" altLang="en-US" sz="1600" dirty="0"/>
              <a:t>基于</a:t>
            </a:r>
            <a:r>
              <a:rPr lang="en-US" altLang="zh-CN" sz="1600" dirty="0"/>
              <a:t>neo4j</a:t>
            </a:r>
            <a:r>
              <a:rPr lang="zh-CN" altLang="en-US" sz="1600" dirty="0"/>
              <a:t>的水浒传人物关系检索查询。</a:t>
            </a:r>
            <a:r>
              <a:rPr lang="en-US" altLang="zh-CN" sz="1600" dirty="0"/>
              <a:t> </a:t>
            </a:r>
            <a:endParaRPr lang="en-US" altLang="zh-CN" sz="1600" dirty="0"/>
          </a:p>
          <a:p>
            <a:pPr indent="457200">
              <a:lnSpc>
                <a:spcPct val="150000"/>
              </a:lnSpc>
            </a:pPr>
            <a:r>
              <a:rPr lang="en-US" altLang="zh-CN" sz="1600" dirty="0"/>
              <a:t>2.</a:t>
            </a:r>
            <a:r>
              <a:rPr lang="zh-CN" altLang="en-US" sz="1600" dirty="0"/>
              <a:t>基于</a:t>
            </a:r>
            <a:r>
              <a:rPr lang="en-US" altLang="zh-CN" sz="1600" dirty="0"/>
              <a:t>neo4j</a:t>
            </a:r>
            <a:r>
              <a:rPr lang="zh-CN" altLang="en-US" sz="1600" dirty="0"/>
              <a:t>的水浒传人物关系全貌查询。</a:t>
            </a:r>
            <a:endParaRPr lang="en-US" altLang="zh-CN" sz="1600" dirty="0"/>
          </a:p>
          <a:p>
            <a:pPr indent="457200">
              <a:lnSpc>
                <a:spcPct val="150000"/>
              </a:lnSpc>
            </a:pPr>
            <a:r>
              <a:rPr lang="en-US" altLang="zh-CN" sz="1600" dirty="0"/>
              <a:t>3.</a:t>
            </a:r>
            <a:r>
              <a:rPr lang="zh-CN" altLang="en-US" sz="1600" dirty="0"/>
              <a:t>基于</a:t>
            </a:r>
            <a:r>
              <a:rPr lang="en-US" altLang="zh-CN" sz="1600" dirty="0"/>
              <a:t>neo4j</a:t>
            </a:r>
            <a:r>
              <a:rPr lang="zh-CN" altLang="en-US" sz="1600" dirty="0"/>
              <a:t>的水浒传人物关系问答系统。</a:t>
            </a:r>
            <a:endParaRPr lang="zh-CN" altLang="en-US" sz="1600" dirty="0"/>
          </a:p>
        </p:txBody>
      </p:sp>
      <p:sp>
        <p:nvSpPr>
          <p:cNvPr id="3" name="圆角矩形 3"/>
          <p:cNvSpPr/>
          <p:nvPr/>
        </p:nvSpPr>
        <p:spPr>
          <a:xfrm>
            <a:off x="166820" y="351454"/>
            <a:ext cx="1884900" cy="420096"/>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dirty="0">
                <a:solidFill>
                  <a:schemeClr val="tx1"/>
                </a:solidFill>
                <a:latin typeface="黑体" panose="02010609060101010101" pitchFamily="49" charset="-122"/>
                <a:ea typeface="黑体" panose="02010609060101010101" pitchFamily="49" charset="-122"/>
              </a:rPr>
              <a:t>1.2 </a:t>
            </a:r>
            <a:r>
              <a:rPr lang="zh-CN" altLang="en-US" dirty="0">
                <a:solidFill>
                  <a:schemeClr val="tx1"/>
                </a:solidFill>
                <a:latin typeface="黑体" panose="02010609060101010101" pitchFamily="49" charset="-122"/>
                <a:ea typeface="黑体" panose="02010609060101010101" pitchFamily="49" charset="-122"/>
              </a:rPr>
              <a:t>项目介绍</a:t>
            </a:r>
            <a:endParaRPr lang="zh-CN" altLang="en-US" dirty="0">
              <a:solidFill>
                <a:schemeClr val="tx1"/>
              </a:solidFill>
              <a:latin typeface="黑体" panose="02010609060101010101" pitchFamily="49" charset="-122"/>
              <a:ea typeface="黑体" panose="02010609060101010101" pitchFamily="49" charset="-122"/>
            </a:endParaRPr>
          </a:p>
        </p:txBody>
      </p:sp>
    </p:spTree>
  </p:cSld>
  <p:clrMapOvr>
    <a:masterClrMapping/>
  </p:clrMapOvr>
  <p:transition spd="med"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63"/>
                                        </p:tgtEl>
                                        <p:attrNameLst>
                                          <p:attrName>style.visibility</p:attrName>
                                        </p:attrNameLst>
                                      </p:cBhvr>
                                      <p:to>
                                        <p:strVal val="visible"/>
                                      </p:to>
                                    </p:set>
                                    <p:animEffect transition="in" filter="fade">
                                      <p:cBhvr>
                                        <p:cTn id="11" dur="1000"/>
                                        <p:tgtEl>
                                          <p:spTgt spid="63"/>
                                        </p:tgtEl>
                                      </p:cBhvr>
                                    </p:animEffect>
                                    <p:anim calcmode="lin" valueType="num">
                                      <p:cBhvr>
                                        <p:cTn id="12" dur="1000" fill="hold"/>
                                        <p:tgtEl>
                                          <p:spTgt spid="63"/>
                                        </p:tgtEl>
                                        <p:attrNameLst>
                                          <p:attrName>ppt_x</p:attrName>
                                        </p:attrNameLst>
                                      </p:cBhvr>
                                      <p:tavLst>
                                        <p:tav tm="0">
                                          <p:val>
                                            <p:strVal val="#ppt_x"/>
                                          </p:val>
                                        </p:tav>
                                        <p:tav tm="100000">
                                          <p:val>
                                            <p:strVal val="#ppt_x"/>
                                          </p:val>
                                        </p:tav>
                                      </p:tavLst>
                                    </p:anim>
                                    <p:anim calcmode="lin" valueType="num">
                                      <p:cBhvr>
                                        <p:cTn id="13"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827584" y="915566"/>
            <a:ext cx="7776864" cy="3240246"/>
          </a:xfrm>
          <a:prstGeom prst="rect">
            <a:avLst/>
          </a:prstGeom>
        </p:spPr>
        <p:txBody>
          <a:bodyPr wrap="square" lIns="68580" tIns="34290" rIns="68580" bIns="34290">
            <a:spAutoFit/>
          </a:bodyPr>
          <a:lstStyle/>
          <a:p>
            <a:pPr>
              <a:lnSpc>
                <a:spcPct val="130000"/>
              </a:lnSpc>
            </a:pPr>
            <a:r>
              <a:rPr lang="zh-CN" altLang="en-US" sz="1600" dirty="0"/>
              <a:t>本项目主要分为以下几个模块：</a:t>
            </a:r>
            <a:endParaRPr lang="en-US" altLang="zh-CN" sz="1600" dirty="0"/>
          </a:p>
          <a:p>
            <a:pPr indent="457200">
              <a:lnSpc>
                <a:spcPct val="130000"/>
              </a:lnSpc>
            </a:pPr>
            <a:r>
              <a:rPr lang="en-US" altLang="zh-CN" sz="1600" dirty="0"/>
              <a:t>1.spider</a:t>
            </a:r>
            <a:r>
              <a:rPr lang="zh-CN" altLang="en-US" sz="1600" dirty="0"/>
              <a:t>模块爬取人物资料，包括人物图片</a:t>
            </a:r>
            <a:r>
              <a:rPr lang="en-US" altLang="zh-CN" sz="1600" dirty="0"/>
              <a:t>images</a:t>
            </a:r>
            <a:r>
              <a:rPr lang="zh-CN" altLang="en-US" sz="1600" dirty="0"/>
              <a:t>，人物基本信息（别名、性别、籍贯等）</a:t>
            </a:r>
            <a:r>
              <a:rPr lang="en-US" altLang="zh-CN" sz="1600" dirty="0"/>
              <a:t>json</a:t>
            </a:r>
            <a:r>
              <a:rPr lang="zh-CN" altLang="en-US" sz="1600" dirty="0"/>
              <a:t>，生成</a:t>
            </a:r>
            <a:r>
              <a:rPr lang="en-US" altLang="zh-CN" sz="1600" dirty="0"/>
              <a:t>data.json</a:t>
            </a:r>
            <a:r>
              <a:rPr lang="zh-CN" altLang="en-US" sz="1600" dirty="0"/>
              <a:t>文件。</a:t>
            </a:r>
            <a:endParaRPr lang="en-US" altLang="zh-CN" sz="1600" dirty="0"/>
          </a:p>
          <a:p>
            <a:pPr indent="457200">
              <a:lnSpc>
                <a:spcPct val="130000"/>
              </a:lnSpc>
            </a:pPr>
            <a:r>
              <a:rPr lang="en-US" altLang="zh-CN" sz="1600" dirty="0"/>
              <a:t>2.raw_data</a:t>
            </a:r>
            <a:r>
              <a:rPr lang="zh-CN" altLang="en-US" sz="1600" dirty="0"/>
              <a:t>文件夹是存放数据处理后的三元组文件。</a:t>
            </a:r>
            <a:endParaRPr lang="en-US" altLang="zh-CN" sz="1600" dirty="0"/>
          </a:p>
          <a:p>
            <a:pPr indent="457200">
              <a:lnSpc>
                <a:spcPct val="130000"/>
              </a:lnSpc>
            </a:pPr>
            <a:r>
              <a:rPr lang="en-US" altLang="zh-CN" sz="1600" dirty="0"/>
              <a:t>3.neo_db</a:t>
            </a:r>
            <a:r>
              <a:rPr lang="zh-CN" altLang="en-US" sz="1600" dirty="0"/>
              <a:t>模块创建知识图谱，建立图数据库以及进行知识图谱的查询。</a:t>
            </a:r>
            <a:endParaRPr lang="en-US" altLang="zh-CN" sz="1600" dirty="0"/>
          </a:p>
          <a:p>
            <a:pPr indent="457200">
              <a:lnSpc>
                <a:spcPct val="130000"/>
              </a:lnSpc>
            </a:pPr>
            <a:r>
              <a:rPr lang="en-US" altLang="zh-CN" sz="1600" dirty="0"/>
              <a:t>4.KGQA</a:t>
            </a:r>
            <a:r>
              <a:rPr lang="zh-CN" altLang="en-US" sz="1600" dirty="0"/>
              <a:t>模块是问答系统模块，主要进行分词、词性标注、命名实体识别。</a:t>
            </a:r>
            <a:endParaRPr lang="en-US" altLang="zh-CN" sz="1600" dirty="0"/>
          </a:p>
          <a:p>
            <a:pPr indent="457200">
              <a:lnSpc>
                <a:spcPct val="130000"/>
              </a:lnSpc>
            </a:pPr>
            <a:r>
              <a:rPr lang="en-US" altLang="zh-CN" sz="1600" dirty="0"/>
              <a:t>5.templates</a:t>
            </a:r>
            <a:r>
              <a:rPr lang="zh-CN" altLang="en-US" sz="1600" dirty="0"/>
              <a:t>模块是</a:t>
            </a:r>
            <a:r>
              <a:rPr lang="en-US" altLang="zh-CN" sz="1600" dirty="0"/>
              <a:t>HTML</a:t>
            </a:r>
            <a:r>
              <a:rPr lang="zh-CN" altLang="en-US" sz="1600" dirty="0"/>
              <a:t>页面模块，包括欢迎界面、搜索人物关系页面、人物关系全貌页面人物关系问答页面。</a:t>
            </a:r>
            <a:endParaRPr lang="en-US" altLang="zh-CN" sz="1600" dirty="0"/>
          </a:p>
          <a:p>
            <a:pPr indent="457200">
              <a:lnSpc>
                <a:spcPct val="130000"/>
              </a:lnSpc>
            </a:pPr>
            <a:r>
              <a:rPr lang="en-US" altLang="zh-CN" sz="1600" dirty="0"/>
              <a:t>6.static</a:t>
            </a:r>
            <a:r>
              <a:rPr lang="zh-CN" altLang="en-US" sz="1600" dirty="0"/>
              <a:t>模块存放</a:t>
            </a:r>
            <a:r>
              <a:rPr lang="en-US" altLang="zh-CN" sz="1600" dirty="0"/>
              <a:t>css</a:t>
            </a:r>
            <a:r>
              <a:rPr lang="zh-CN" altLang="en-US" sz="1600" dirty="0"/>
              <a:t>和</a:t>
            </a:r>
            <a:r>
              <a:rPr lang="en-US" altLang="zh-CN" sz="1600" dirty="0"/>
              <a:t>js</a:t>
            </a:r>
            <a:r>
              <a:rPr lang="zh-CN" altLang="en-US" sz="1600" dirty="0"/>
              <a:t>，是页面样式和效果文件。</a:t>
            </a:r>
            <a:endParaRPr lang="en-US" altLang="zh-CN" sz="1600" dirty="0"/>
          </a:p>
          <a:p>
            <a:pPr indent="457200">
              <a:lnSpc>
                <a:spcPct val="130000"/>
              </a:lnSpc>
            </a:pPr>
            <a:r>
              <a:rPr lang="en-US" altLang="zh-CN" sz="1600" dirty="0"/>
              <a:t>7.app.py</a:t>
            </a:r>
            <a:r>
              <a:rPr lang="zh-CN" altLang="en-US" sz="1600" dirty="0"/>
              <a:t>是整个系统的主入口。</a:t>
            </a:r>
            <a:endParaRPr lang="en-US" altLang="zh-CN" sz="1600" dirty="0"/>
          </a:p>
        </p:txBody>
      </p:sp>
      <p:sp>
        <p:nvSpPr>
          <p:cNvPr id="9" name="圆角矩形 3"/>
          <p:cNvSpPr/>
          <p:nvPr/>
        </p:nvSpPr>
        <p:spPr>
          <a:xfrm>
            <a:off x="166820" y="351454"/>
            <a:ext cx="1884900" cy="420096"/>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dirty="0">
                <a:solidFill>
                  <a:schemeClr val="tx1"/>
                </a:solidFill>
                <a:latin typeface="黑体" panose="02010609060101010101" pitchFamily="49" charset="-122"/>
                <a:ea typeface="黑体" panose="02010609060101010101" pitchFamily="49" charset="-122"/>
              </a:rPr>
              <a:t>1.3 </a:t>
            </a:r>
            <a:r>
              <a:rPr lang="zh-CN" altLang="en-US" dirty="0">
                <a:solidFill>
                  <a:schemeClr val="tx1"/>
                </a:solidFill>
                <a:latin typeface="黑体" panose="02010609060101010101" pitchFamily="49" charset="-122"/>
                <a:ea typeface="黑体" panose="02010609060101010101" pitchFamily="49" charset="-122"/>
              </a:rPr>
              <a:t>项目结构</a:t>
            </a:r>
            <a:endParaRPr lang="zh-CN" altLang="en-US" dirty="0">
              <a:solidFill>
                <a:schemeClr val="tx1"/>
              </a:solidFill>
              <a:latin typeface="黑体" panose="02010609060101010101" pitchFamily="49" charset="-122"/>
              <a:ea typeface="黑体" panose="02010609060101010101" pitchFamily="49" charset="-122"/>
            </a:endParaRPr>
          </a:p>
        </p:txBody>
      </p:sp>
    </p:spTree>
  </p:cSld>
  <p:clrMapOvr>
    <a:masterClrMapping/>
  </p:clrMapOvr>
  <p:transition spd="med"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9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827584" y="915566"/>
            <a:ext cx="7776864" cy="363433"/>
          </a:xfrm>
          <a:prstGeom prst="rect">
            <a:avLst/>
          </a:prstGeom>
        </p:spPr>
        <p:txBody>
          <a:bodyPr wrap="square" lIns="68580" tIns="34290" rIns="68580" bIns="34290">
            <a:spAutoFit/>
          </a:bodyPr>
          <a:lstStyle/>
          <a:p>
            <a:pPr>
              <a:lnSpc>
                <a:spcPct val="130000"/>
              </a:lnSpc>
            </a:pPr>
            <a:r>
              <a:rPr lang="zh-CN" altLang="en-US" sz="1600" dirty="0"/>
              <a:t>项目的总体功能设计如下：</a:t>
            </a:r>
            <a:endParaRPr lang="en-US" altLang="zh-CN" sz="1600" dirty="0"/>
          </a:p>
        </p:txBody>
      </p:sp>
      <p:sp>
        <p:nvSpPr>
          <p:cNvPr id="9" name="圆角矩形 3"/>
          <p:cNvSpPr/>
          <p:nvPr/>
        </p:nvSpPr>
        <p:spPr>
          <a:xfrm>
            <a:off x="166820" y="351454"/>
            <a:ext cx="1884900" cy="420096"/>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dirty="0">
                <a:solidFill>
                  <a:schemeClr val="tx1"/>
                </a:solidFill>
                <a:latin typeface="黑体" panose="02010609060101010101" pitchFamily="49" charset="-122"/>
                <a:ea typeface="黑体" panose="02010609060101010101" pitchFamily="49" charset="-122"/>
              </a:rPr>
              <a:t>1.4 </a:t>
            </a:r>
            <a:r>
              <a:rPr lang="zh-CN" altLang="en-US" dirty="0">
                <a:solidFill>
                  <a:schemeClr val="tx1"/>
                </a:solidFill>
                <a:latin typeface="黑体" panose="02010609060101010101" pitchFamily="49" charset="-122"/>
                <a:ea typeface="黑体" panose="02010609060101010101" pitchFamily="49" charset="-122"/>
              </a:rPr>
              <a:t>项目结构</a:t>
            </a:r>
            <a:endParaRPr lang="zh-CN" altLang="en-US" dirty="0">
              <a:solidFill>
                <a:schemeClr val="tx1"/>
              </a:solidFill>
              <a:latin typeface="黑体" panose="02010609060101010101" pitchFamily="49" charset="-122"/>
              <a:ea typeface="黑体" panose="02010609060101010101" pitchFamily="49" charset="-122"/>
            </a:endParaRPr>
          </a:p>
        </p:txBody>
      </p:sp>
      <p:pic>
        <p:nvPicPr>
          <p:cNvPr id="4" name="图片 3"/>
          <p:cNvPicPr>
            <a:picLocks noChangeAspect="1"/>
          </p:cNvPicPr>
          <p:nvPr/>
        </p:nvPicPr>
        <p:blipFill>
          <a:blip r:embed="rId1"/>
          <a:stretch>
            <a:fillRect/>
          </a:stretch>
        </p:blipFill>
        <p:spPr>
          <a:xfrm>
            <a:off x="2267744" y="1274859"/>
            <a:ext cx="4830283" cy="3245179"/>
          </a:xfrm>
          <a:prstGeom prst="rect">
            <a:avLst/>
          </a:prstGeom>
        </p:spPr>
      </p:pic>
    </p:spTree>
  </p:cSld>
  <p:clrMapOvr>
    <a:masterClrMapping/>
  </p:clrMapOvr>
  <p:transition spd="med"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9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827584" y="915566"/>
            <a:ext cx="7776864" cy="760336"/>
          </a:xfrm>
          <a:prstGeom prst="rect">
            <a:avLst/>
          </a:prstGeom>
        </p:spPr>
        <p:txBody>
          <a:bodyPr wrap="square" lIns="68580" tIns="34290" rIns="68580" bIns="34290">
            <a:spAutoFit/>
          </a:bodyPr>
          <a:lstStyle/>
          <a:p>
            <a:pPr>
              <a:lnSpc>
                <a:spcPct val="130000"/>
              </a:lnSpc>
            </a:pPr>
            <a:endParaRPr lang="en-US" altLang="zh-CN" dirty="0"/>
          </a:p>
          <a:p>
            <a:pPr>
              <a:lnSpc>
                <a:spcPct val="130000"/>
              </a:lnSpc>
            </a:pPr>
            <a:endParaRPr lang="en-US" altLang="zh-CN" dirty="0"/>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75219" y="460796"/>
            <a:ext cx="5193561" cy="4221907"/>
          </a:xfrm>
          <a:prstGeom prst="rect">
            <a:avLst/>
          </a:prstGeom>
        </p:spPr>
      </p:pic>
      <p:sp>
        <p:nvSpPr>
          <p:cNvPr id="5" name="圆角矩形 3"/>
          <p:cNvSpPr/>
          <p:nvPr/>
        </p:nvSpPr>
        <p:spPr>
          <a:xfrm>
            <a:off x="166820" y="351454"/>
            <a:ext cx="1884900" cy="420096"/>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dirty="0">
                <a:solidFill>
                  <a:schemeClr val="tx1"/>
                </a:solidFill>
                <a:latin typeface="黑体" panose="02010609060101010101" pitchFamily="49" charset="-122"/>
                <a:ea typeface="黑体" panose="02010609060101010101" pitchFamily="49" charset="-122"/>
              </a:rPr>
              <a:t>1.5 </a:t>
            </a:r>
            <a:r>
              <a:rPr lang="zh-CN" altLang="en-US" dirty="0">
                <a:solidFill>
                  <a:schemeClr val="tx1"/>
                </a:solidFill>
                <a:latin typeface="黑体" panose="02010609060101010101" pitchFamily="49" charset="-122"/>
                <a:ea typeface="黑体" panose="02010609060101010101" pitchFamily="49" charset="-122"/>
              </a:rPr>
              <a:t>项目流程</a:t>
            </a:r>
            <a:endParaRPr lang="zh-CN" altLang="en-US" dirty="0">
              <a:solidFill>
                <a:schemeClr val="tx1"/>
              </a:solidFill>
              <a:latin typeface="黑体" panose="02010609060101010101" pitchFamily="49" charset="-122"/>
              <a:ea typeface="黑体" panose="02010609060101010101" pitchFamily="49" charset="-122"/>
            </a:endParaRPr>
          </a:p>
        </p:txBody>
      </p:sp>
      <p:sp>
        <p:nvSpPr>
          <p:cNvPr id="6" name="文本框 5"/>
          <p:cNvSpPr txBox="1"/>
          <p:nvPr/>
        </p:nvSpPr>
        <p:spPr>
          <a:xfrm>
            <a:off x="4319971" y="4414395"/>
            <a:ext cx="504056" cy="276999"/>
          </a:xfrm>
          <a:prstGeom prst="rect">
            <a:avLst/>
          </a:prstGeom>
          <a:noFill/>
        </p:spPr>
        <p:txBody>
          <a:bodyPr wrap="square" rtlCol="0">
            <a:spAutoFit/>
          </a:bodyPr>
          <a:lstStyle/>
          <a:p>
            <a:r>
              <a:rPr lang="zh-CN" altLang="en-US" sz="1200" dirty="0"/>
              <a:t>图 </a:t>
            </a:r>
            <a:r>
              <a:rPr lang="en-US" altLang="zh-CN" sz="1200" dirty="0"/>
              <a:t>1</a:t>
            </a:r>
            <a:endParaRPr lang="zh-CN" altLang="en-US" sz="1200" dirty="0"/>
          </a:p>
        </p:txBody>
      </p:sp>
    </p:spTree>
  </p:cSld>
  <p:clrMapOvr>
    <a:masterClrMapping/>
  </p:clrMapOvr>
  <p:transition spd="med"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nodePh="1">
                                  <p:stCondLst>
                                    <p:cond delay="900"/>
                                  </p:stCondLst>
                                  <p:endCondLst>
                                    <p:cond evt="begin" delay="0">
                                      <p:tn val="8"/>
                                    </p:cond>
                                  </p:end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8" name="Freeform 1518"/>
          <p:cNvSpPr>
            <a:spLocks noEditPoints="1"/>
          </p:cNvSpPr>
          <p:nvPr/>
        </p:nvSpPr>
        <p:spPr bwMode="auto">
          <a:xfrm>
            <a:off x="4071395" y="1707778"/>
            <a:ext cx="879675" cy="1047713"/>
          </a:xfrm>
          <a:custGeom>
            <a:avLst/>
            <a:gdLst>
              <a:gd name="T0" fmla="*/ 430 w 704"/>
              <a:gd name="T1" fmla="*/ 588 h 842"/>
              <a:gd name="T2" fmla="*/ 414 w 704"/>
              <a:gd name="T3" fmla="*/ 341 h 842"/>
              <a:gd name="T4" fmla="*/ 263 w 704"/>
              <a:gd name="T5" fmla="*/ 145 h 842"/>
              <a:gd name="T6" fmla="*/ 115 w 704"/>
              <a:gd name="T7" fmla="*/ 0 h 842"/>
              <a:gd name="T8" fmla="*/ 23 w 704"/>
              <a:gd name="T9" fmla="*/ 206 h 842"/>
              <a:gd name="T10" fmla="*/ 126 w 704"/>
              <a:gd name="T11" fmla="*/ 416 h 842"/>
              <a:gd name="T12" fmla="*/ 337 w 704"/>
              <a:gd name="T13" fmla="*/ 802 h 842"/>
              <a:gd name="T14" fmla="*/ 401 w 704"/>
              <a:gd name="T15" fmla="*/ 808 h 842"/>
              <a:gd name="T16" fmla="*/ 635 w 704"/>
              <a:gd name="T17" fmla="*/ 799 h 842"/>
              <a:gd name="T18" fmla="*/ 685 w 704"/>
              <a:gd name="T19" fmla="*/ 753 h 842"/>
              <a:gd name="T20" fmla="*/ 577 w 704"/>
              <a:gd name="T21" fmla="*/ 719 h 842"/>
              <a:gd name="T22" fmla="*/ 562 w 704"/>
              <a:gd name="T23" fmla="*/ 714 h 842"/>
              <a:gd name="T24" fmla="*/ 517 w 704"/>
              <a:gd name="T25" fmla="*/ 684 h 842"/>
              <a:gd name="T26" fmla="*/ 527 w 704"/>
              <a:gd name="T27" fmla="*/ 680 h 842"/>
              <a:gd name="T28" fmla="*/ 509 w 704"/>
              <a:gd name="T29" fmla="*/ 668 h 842"/>
              <a:gd name="T30" fmla="*/ 502 w 704"/>
              <a:gd name="T31" fmla="*/ 684 h 842"/>
              <a:gd name="T32" fmla="*/ 457 w 704"/>
              <a:gd name="T33" fmla="*/ 629 h 842"/>
              <a:gd name="T34" fmla="*/ 347 w 704"/>
              <a:gd name="T35" fmla="*/ 563 h 842"/>
              <a:gd name="T36" fmla="*/ 355 w 704"/>
              <a:gd name="T37" fmla="*/ 576 h 842"/>
              <a:gd name="T38" fmla="*/ 364 w 704"/>
              <a:gd name="T39" fmla="*/ 557 h 842"/>
              <a:gd name="T40" fmla="*/ 309 w 704"/>
              <a:gd name="T41" fmla="*/ 521 h 842"/>
              <a:gd name="T42" fmla="*/ 344 w 704"/>
              <a:gd name="T43" fmla="*/ 524 h 842"/>
              <a:gd name="T44" fmla="*/ 340 w 704"/>
              <a:gd name="T45" fmla="*/ 510 h 842"/>
              <a:gd name="T46" fmla="*/ 305 w 704"/>
              <a:gd name="T47" fmla="*/ 490 h 842"/>
              <a:gd name="T48" fmla="*/ 319 w 704"/>
              <a:gd name="T49" fmla="*/ 468 h 842"/>
              <a:gd name="T50" fmla="*/ 311 w 704"/>
              <a:gd name="T51" fmla="*/ 450 h 842"/>
              <a:gd name="T52" fmla="*/ 254 w 704"/>
              <a:gd name="T53" fmla="*/ 373 h 842"/>
              <a:gd name="T54" fmla="*/ 242 w 704"/>
              <a:gd name="T55" fmla="*/ 395 h 842"/>
              <a:gd name="T56" fmla="*/ 202 w 704"/>
              <a:gd name="T57" fmla="*/ 330 h 842"/>
              <a:gd name="T58" fmla="*/ 271 w 704"/>
              <a:gd name="T59" fmla="*/ 320 h 842"/>
              <a:gd name="T60" fmla="*/ 368 w 704"/>
              <a:gd name="T61" fmla="*/ 342 h 842"/>
              <a:gd name="T62" fmla="*/ 373 w 704"/>
              <a:gd name="T63" fmla="*/ 337 h 842"/>
              <a:gd name="T64" fmla="*/ 311 w 704"/>
              <a:gd name="T65" fmla="*/ 261 h 842"/>
              <a:gd name="T66" fmla="*/ 404 w 704"/>
              <a:gd name="T67" fmla="*/ 311 h 842"/>
              <a:gd name="T68" fmla="*/ 393 w 704"/>
              <a:gd name="T69" fmla="*/ 298 h 842"/>
              <a:gd name="T70" fmla="*/ 344 w 704"/>
              <a:gd name="T71" fmla="*/ 254 h 842"/>
              <a:gd name="T72" fmla="*/ 228 w 704"/>
              <a:gd name="T73" fmla="*/ 184 h 842"/>
              <a:gd name="T74" fmla="*/ 282 w 704"/>
              <a:gd name="T75" fmla="*/ 185 h 842"/>
              <a:gd name="T76" fmla="*/ 229 w 704"/>
              <a:gd name="T77" fmla="*/ 159 h 842"/>
              <a:gd name="T78" fmla="*/ 261 w 704"/>
              <a:gd name="T79" fmla="*/ 160 h 842"/>
              <a:gd name="T80" fmla="*/ 145 w 704"/>
              <a:gd name="T81" fmla="*/ 71 h 842"/>
              <a:gd name="T82" fmla="*/ 230 w 704"/>
              <a:gd name="T83" fmla="*/ 119 h 842"/>
              <a:gd name="T84" fmla="*/ 154 w 704"/>
              <a:gd name="T85" fmla="*/ 44 h 842"/>
              <a:gd name="T86" fmla="*/ 129 w 704"/>
              <a:gd name="T87" fmla="*/ 29 h 842"/>
              <a:gd name="T88" fmla="*/ 179 w 704"/>
              <a:gd name="T89" fmla="*/ 87 h 842"/>
              <a:gd name="T90" fmla="*/ 141 w 704"/>
              <a:gd name="T91" fmla="*/ 46 h 842"/>
              <a:gd name="T92" fmla="*/ 64 w 704"/>
              <a:gd name="T93" fmla="*/ 376 h 842"/>
              <a:gd name="T94" fmla="*/ 65 w 704"/>
              <a:gd name="T95" fmla="*/ 367 h 842"/>
              <a:gd name="T96" fmla="*/ 153 w 704"/>
              <a:gd name="T97" fmla="*/ 492 h 842"/>
              <a:gd name="T98" fmla="*/ 111 w 704"/>
              <a:gd name="T99" fmla="*/ 350 h 842"/>
              <a:gd name="T100" fmla="*/ 61 w 704"/>
              <a:gd name="T101" fmla="*/ 105 h 842"/>
              <a:gd name="T102" fmla="*/ 210 w 704"/>
              <a:gd name="T103" fmla="*/ 394 h 842"/>
              <a:gd name="T104" fmla="*/ 447 w 704"/>
              <a:gd name="T105" fmla="*/ 752 h 842"/>
              <a:gd name="T106" fmla="*/ 364 w 704"/>
              <a:gd name="T107" fmla="*/ 781 h 842"/>
              <a:gd name="T108" fmla="*/ 461 w 704"/>
              <a:gd name="T109" fmla="*/ 778 h 842"/>
              <a:gd name="T110" fmla="*/ 470 w 704"/>
              <a:gd name="T111" fmla="*/ 755 h 842"/>
              <a:gd name="T112" fmla="*/ 605 w 704"/>
              <a:gd name="T113" fmla="*/ 789 h 842"/>
              <a:gd name="T114" fmla="*/ 542 w 704"/>
              <a:gd name="T115" fmla="*/ 756 h 842"/>
              <a:gd name="T116" fmla="*/ 591 w 704"/>
              <a:gd name="T117" fmla="*/ 748 h 8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04" h="842">
                <a:moveTo>
                  <a:pt x="685" y="753"/>
                </a:moveTo>
                <a:cubicBezTo>
                  <a:pt x="662" y="746"/>
                  <a:pt x="646" y="736"/>
                  <a:pt x="627" y="726"/>
                </a:cubicBezTo>
                <a:cubicBezTo>
                  <a:pt x="614" y="720"/>
                  <a:pt x="601" y="716"/>
                  <a:pt x="588" y="708"/>
                </a:cubicBezTo>
                <a:cubicBezTo>
                  <a:pt x="568" y="697"/>
                  <a:pt x="552" y="684"/>
                  <a:pt x="533" y="676"/>
                </a:cubicBezTo>
                <a:cubicBezTo>
                  <a:pt x="525" y="672"/>
                  <a:pt x="521" y="664"/>
                  <a:pt x="513" y="658"/>
                </a:cubicBezTo>
                <a:cubicBezTo>
                  <a:pt x="485" y="637"/>
                  <a:pt x="451" y="614"/>
                  <a:pt x="430" y="593"/>
                </a:cubicBezTo>
                <a:cubicBezTo>
                  <a:pt x="428" y="591"/>
                  <a:pt x="432" y="589"/>
                  <a:pt x="430" y="588"/>
                </a:cubicBezTo>
                <a:cubicBezTo>
                  <a:pt x="428" y="589"/>
                  <a:pt x="424" y="587"/>
                  <a:pt x="421" y="584"/>
                </a:cubicBezTo>
                <a:cubicBezTo>
                  <a:pt x="388" y="549"/>
                  <a:pt x="371" y="522"/>
                  <a:pt x="343" y="488"/>
                </a:cubicBezTo>
                <a:cubicBezTo>
                  <a:pt x="328" y="461"/>
                  <a:pt x="315" y="436"/>
                  <a:pt x="301" y="408"/>
                </a:cubicBezTo>
                <a:cubicBezTo>
                  <a:pt x="305" y="401"/>
                  <a:pt x="299" y="396"/>
                  <a:pt x="299" y="390"/>
                </a:cubicBezTo>
                <a:cubicBezTo>
                  <a:pt x="301" y="389"/>
                  <a:pt x="304" y="386"/>
                  <a:pt x="304" y="383"/>
                </a:cubicBezTo>
                <a:cubicBezTo>
                  <a:pt x="304" y="380"/>
                  <a:pt x="295" y="378"/>
                  <a:pt x="296" y="374"/>
                </a:cubicBezTo>
                <a:cubicBezTo>
                  <a:pt x="335" y="361"/>
                  <a:pt x="375" y="350"/>
                  <a:pt x="414" y="341"/>
                </a:cubicBezTo>
                <a:cubicBezTo>
                  <a:pt x="416" y="339"/>
                  <a:pt x="418" y="336"/>
                  <a:pt x="420" y="333"/>
                </a:cubicBezTo>
                <a:cubicBezTo>
                  <a:pt x="426" y="337"/>
                  <a:pt x="430" y="330"/>
                  <a:pt x="435" y="327"/>
                </a:cubicBezTo>
                <a:cubicBezTo>
                  <a:pt x="433" y="325"/>
                  <a:pt x="431" y="322"/>
                  <a:pt x="432" y="319"/>
                </a:cubicBezTo>
                <a:cubicBezTo>
                  <a:pt x="394" y="292"/>
                  <a:pt x="365" y="259"/>
                  <a:pt x="324" y="222"/>
                </a:cubicBezTo>
                <a:cubicBezTo>
                  <a:pt x="327" y="220"/>
                  <a:pt x="324" y="218"/>
                  <a:pt x="325" y="216"/>
                </a:cubicBezTo>
                <a:cubicBezTo>
                  <a:pt x="314" y="210"/>
                  <a:pt x="307" y="200"/>
                  <a:pt x="298" y="197"/>
                </a:cubicBezTo>
                <a:cubicBezTo>
                  <a:pt x="291" y="173"/>
                  <a:pt x="270" y="166"/>
                  <a:pt x="263" y="145"/>
                </a:cubicBezTo>
                <a:cubicBezTo>
                  <a:pt x="252" y="140"/>
                  <a:pt x="251" y="119"/>
                  <a:pt x="239" y="115"/>
                </a:cubicBezTo>
                <a:cubicBezTo>
                  <a:pt x="239" y="109"/>
                  <a:pt x="238" y="103"/>
                  <a:pt x="231" y="99"/>
                </a:cubicBezTo>
                <a:cubicBezTo>
                  <a:pt x="242" y="92"/>
                  <a:pt x="217" y="85"/>
                  <a:pt x="220" y="76"/>
                </a:cubicBezTo>
                <a:cubicBezTo>
                  <a:pt x="223" y="72"/>
                  <a:pt x="227" y="74"/>
                  <a:pt x="229" y="68"/>
                </a:cubicBezTo>
                <a:cubicBezTo>
                  <a:pt x="226" y="67"/>
                  <a:pt x="223" y="65"/>
                  <a:pt x="227" y="62"/>
                </a:cubicBezTo>
                <a:cubicBezTo>
                  <a:pt x="192" y="47"/>
                  <a:pt x="150" y="29"/>
                  <a:pt x="118" y="9"/>
                </a:cubicBezTo>
                <a:cubicBezTo>
                  <a:pt x="116" y="6"/>
                  <a:pt x="119" y="2"/>
                  <a:pt x="115" y="0"/>
                </a:cubicBezTo>
                <a:cubicBezTo>
                  <a:pt x="98" y="6"/>
                  <a:pt x="98" y="30"/>
                  <a:pt x="86" y="44"/>
                </a:cubicBezTo>
                <a:cubicBezTo>
                  <a:pt x="84" y="46"/>
                  <a:pt x="80" y="46"/>
                  <a:pt x="79" y="49"/>
                </a:cubicBezTo>
                <a:cubicBezTo>
                  <a:pt x="72" y="59"/>
                  <a:pt x="71" y="71"/>
                  <a:pt x="67" y="80"/>
                </a:cubicBezTo>
                <a:cubicBezTo>
                  <a:pt x="62" y="89"/>
                  <a:pt x="53" y="96"/>
                  <a:pt x="49" y="106"/>
                </a:cubicBezTo>
                <a:cubicBezTo>
                  <a:pt x="44" y="119"/>
                  <a:pt x="42" y="138"/>
                  <a:pt x="40" y="148"/>
                </a:cubicBezTo>
                <a:cubicBezTo>
                  <a:pt x="37" y="161"/>
                  <a:pt x="29" y="170"/>
                  <a:pt x="25" y="182"/>
                </a:cubicBezTo>
                <a:cubicBezTo>
                  <a:pt x="23" y="189"/>
                  <a:pt x="25" y="199"/>
                  <a:pt x="23" y="206"/>
                </a:cubicBezTo>
                <a:cubicBezTo>
                  <a:pt x="20" y="222"/>
                  <a:pt x="13" y="236"/>
                  <a:pt x="13" y="251"/>
                </a:cubicBezTo>
                <a:cubicBezTo>
                  <a:pt x="2" y="284"/>
                  <a:pt x="7" y="315"/>
                  <a:pt x="0" y="347"/>
                </a:cubicBezTo>
                <a:cubicBezTo>
                  <a:pt x="4" y="351"/>
                  <a:pt x="1" y="360"/>
                  <a:pt x="3" y="367"/>
                </a:cubicBezTo>
                <a:cubicBezTo>
                  <a:pt x="1" y="369"/>
                  <a:pt x="0" y="371"/>
                  <a:pt x="0" y="373"/>
                </a:cubicBezTo>
                <a:cubicBezTo>
                  <a:pt x="6" y="378"/>
                  <a:pt x="10" y="377"/>
                  <a:pt x="11" y="382"/>
                </a:cubicBezTo>
                <a:cubicBezTo>
                  <a:pt x="37" y="384"/>
                  <a:pt x="83" y="410"/>
                  <a:pt x="104" y="424"/>
                </a:cubicBezTo>
                <a:cubicBezTo>
                  <a:pt x="111" y="422"/>
                  <a:pt x="118" y="416"/>
                  <a:pt x="126" y="416"/>
                </a:cubicBezTo>
                <a:cubicBezTo>
                  <a:pt x="133" y="449"/>
                  <a:pt x="140" y="477"/>
                  <a:pt x="154" y="510"/>
                </a:cubicBezTo>
                <a:cubicBezTo>
                  <a:pt x="163" y="564"/>
                  <a:pt x="184" y="616"/>
                  <a:pt x="218" y="666"/>
                </a:cubicBezTo>
                <a:cubicBezTo>
                  <a:pt x="218" y="670"/>
                  <a:pt x="222" y="673"/>
                  <a:pt x="222" y="677"/>
                </a:cubicBezTo>
                <a:cubicBezTo>
                  <a:pt x="244" y="701"/>
                  <a:pt x="261" y="735"/>
                  <a:pt x="283" y="759"/>
                </a:cubicBezTo>
                <a:cubicBezTo>
                  <a:pt x="290" y="767"/>
                  <a:pt x="299" y="772"/>
                  <a:pt x="305" y="780"/>
                </a:cubicBezTo>
                <a:cubicBezTo>
                  <a:pt x="309" y="785"/>
                  <a:pt x="308" y="789"/>
                  <a:pt x="313" y="793"/>
                </a:cubicBezTo>
                <a:cubicBezTo>
                  <a:pt x="320" y="798"/>
                  <a:pt x="330" y="798"/>
                  <a:pt x="337" y="802"/>
                </a:cubicBezTo>
                <a:cubicBezTo>
                  <a:pt x="348" y="807"/>
                  <a:pt x="358" y="814"/>
                  <a:pt x="369" y="818"/>
                </a:cubicBezTo>
                <a:cubicBezTo>
                  <a:pt x="372" y="819"/>
                  <a:pt x="375" y="818"/>
                  <a:pt x="378" y="819"/>
                </a:cubicBezTo>
                <a:cubicBezTo>
                  <a:pt x="395" y="826"/>
                  <a:pt x="410" y="842"/>
                  <a:pt x="429" y="837"/>
                </a:cubicBezTo>
                <a:cubicBezTo>
                  <a:pt x="426" y="831"/>
                  <a:pt x="423" y="831"/>
                  <a:pt x="420" y="825"/>
                </a:cubicBezTo>
                <a:cubicBezTo>
                  <a:pt x="406" y="831"/>
                  <a:pt x="394" y="817"/>
                  <a:pt x="378" y="810"/>
                </a:cubicBezTo>
                <a:cubicBezTo>
                  <a:pt x="361" y="803"/>
                  <a:pt x="335" y="801"/>
                  <a:pt x="328" y="784"/>
                </a:cubicBezTo>
                <a:cubicBezTo>
                  <a:pt x="350" y="774"/>
                  <a:pt x="375" y="799"/>
                  <a:pt x="401" y="808"/>
                </a:cubicBezTo>
                <a:cubicBezTo>
                  <a:pt x="414" y="813"/>
                  <a:pt x="428" y="814"/>
                  <a:pt x="438" y="823"/>
                </a:cubicBezTo>
                <a:cubicBezTo>
                  <a:pt x="436" y="827"/>
                  <a:pt x="429" y="825"/>
                  <a:pt x="430" y="831"/>
                </a:cubicBezTo>
                <a:cubicBezTo>
                  <a:pt x="445" y="838"/>
                  <a:pt x="465" y="825"/>
                  <a:pt x="483" y="828"/>
                </a:cubicBezTo>
                <a:cubicBezTo>
                  <a:pt x="503" y="822"/>
                  <a:pt x="524" y="817"/>
                  <a:pt x="544" y="814"/>
                </a:cubicBezTo>
                <a:cubicBezTo>
                  <a:pt x="549" y="819"/>
                  <a:pt x="552" y="816"/>
                  <a:pt x="556" y="817"/>
                </a:cubicBezTo>
                <a:cubicBezTo>
                  <a:pt x="578" y="805"/>
                  <a:pt x="601" y="805"/>
                  <a:pt x="623" y="795"/>
                </a:cubicBezTo>
                <a:cubicBezTo>
                  <a:pt x="627" y="799"/>
                  <a:pt x="631" y="797"/>
                  <a:pt x="635" y="799"/>
                </a:cubicBezTo>
                <a:cubicBezTo>
                  <a:pt x="636" y="796"/>
                  <a:pt x="638" y="793"/>
                  <a:pt x="640" y="791"/>
                </a:cubicBezTo>
                <a:cubicBezTo>
                  <a:pt x="654" y="793"/>
                  <a:pt x="666" y="790"/>
                  <a:pt x="678" y="784"/>
                </a:cubicBezTo>
                <a:cubicBezTo>
                  <a:pt x="681" y="779"/>
                  <a:pt x="672" y="777"/>
                  <a:pt x="675" y="773"/>
                </a:cubicBezTo>
                <a:cubicBezTo>
                  <a:pt x="679" y="772"/>
                  <a:pt x="683" y="775"/>
                  <a:pt x="686" y="770"/>
                </a:cubicBezTo>
                <a:cubicBezTo>
                  <a:pt x="688" y="768"/>
                  <a:pt x="682" y="766"/>
                  <a:pt x="686" y="763"/>
                </a:cubicBezTo>
                <a:cubicBezTo>
                  <a:pt x="692" y="764"/>
                  <a:pt x="702" y="764"/>
                  <a:pt x="704" y="761"/>
                </a:cubicBezTo>
                <a:cubicBezTo>
                  <a:pt x="703" y="752"/>
                  <a:pt x="690" y="754"/>
                  <a:pt x="685" y="753"/>
                </a:cubicBezTo>
                <a:close/>
                <a:moveTo>
                  <a:pt x="585" y="715"/>
                </a:moveTo>
                <a:cubicBezTo>
                  <a:pt x="608" y="731"/>
                  <a:pt x="621" y="733"/>
                  <a:pt x="641" y="747"/>
                </a:cubicBezTo>
                <a:cubicBezTo>
                  <a:pt x="627" y="746"/>
                  <a:pt x="617" y="740"/>
                  <a:pt x="609" y="734"/>
                </a:cubicBezTo>
                <a:cubicBezTo>
                  <a:pt x="608" y="734"/>
                  <a:pt x="606" y="735"/>
                  <a:pt x="604" y="736"/>
                </a:cubicBezTo>
                <a:cubicBezTo>
                  <a:pt x="602" y="728"/>
                  <a:pt x="585" y="728"/>
                  <a:pt x="576" y="722"/>
                </a:cubicBezTo>
                <a:cubicBezTo>
                  <a:pt x="580" y="716"/>
                  <a:pt x="584" y="723"/>
                  <a:pt x="585" y="715"/>
                </a:cubicBezTo>
                <a:close/>
                <a:moveTo>
                  <a:pt x="577" y="719"/>
                </a:moveTo>
                <a:cubicBezTo>
                  <a:pt x="574" y="721"/>
                  <a:pt x="571" y="720"/>
                  <a:pt x="568" y="718"/>
                </a:cubicBezTo>
                <a:cubicBezTo>
                  <a:pt x="569" y="717"/>
                  <a:pt x="569" y="715"/>
                  <a:pt x="570" y="714"/>
                </a:cubicBezTo>
                <a:cubicBezTo>
                  <a:pt x="573" y="717"/>
                  <a:pt x="576" y="715"/>
                  <a:pt x="577" y="719"/>
                </a:cubicBezTo>
                <a:close/>
                <a:moveTo>
                  <a:pt x="570" y="707"/>
                </a:moveTo>
                <a:cubicBezTo>
                  <a:pt x="559" y="711"/>
                  <a:pt x="549" y="699"/>
                  <a:pt x="540" y="690"/>
                </a:cubicBezTo>
                <a:cubicBezTo>
                  <a:pt x="545" y="689"/>
                  <a:pt x="561" y="704"/>
                  <a:pt x="570" y="707"/>
                </a:cubicBezTo>
                <a:close/>
                <a:moveTo>
                  <a:pt x="562" y="714"/>
                </a:moveTo>
                <a:cubicBezTo>
                  <a:pt x="558" y="714"/>
                  <a:pt x="551" y="711"/>
                  <a:pt x="548" y="707"/>
                </a:cubicBezTo>
                <a:cubicBezTo>
                  <a:pt x="553" y="706"/>
                  <a:pt x="560" y="711"/>
                  <a:pt x="562" y="714"/>
                </a:cubicBezTo>
                <a:close/>
                <a:moveTo>
                  <a:pt x="544" y="706"/>
                </a:moveTo>
                <a:cubicBezTo>
                  <a:pt x="541" y="708"/>
                  <a:pt x="537" y="706"/>
                  <a:pt x="532" y="703"/>
                </a:cubicBezTo>
                <a:cubicBezTo>
                  <a:pt x="535" y="698"/>
                  <a:pt x="540" y="703"/>
                  <a:pt x="544" y="706"/>
                </a:cubicBezTo>
                <a:close/>
                <a:moveTo>
                  <a:pt x="514" y="688"/>
                </a:moveTo>
                <a:cubicBezTo>
                  <a:pt x="515" y="686"/>
                  <a:pt x="516" y="685"/>
                  <a:pt x="517" y="684"/>
                </a:cubicBezTo>
                <a:cubicBezTo>
                  <a:pt x="519" y="685"/>
                  <a:pt x="522" y="691"/>
                  <a:pt x="524" y="686"/>
                </a:cubicBezTo>
                <a:cubicBezTo>
                  <a:pt x="528" y="693"/>
                  <a:pt x="538" y="691"/>
                  <a:pt x="541" y="697"/>
                </a:cubicBezTo>
                <a:cubicBezTo>
                  <a:pt x="529" y="695"/>
                  <a:pt x="524" y="692"/>
                  <a:pt x="514" y="688"/>
                </a:cubicBezTo>
                <a:close/>
                <a:moveTo>
                  <a:pt x="527" y="680"/>
                </a:moveTo>
                <a:cubicBezTo>
                  <a:pt x="532" y="684"/>
                  <a:pt x="536" y="683"/>
                  <a:pt x="538" y="688"/>
                </a:cubicBezTo>
                <a:cubicBezTo>
                  <a:pt x="532" y="690"/>
                  <a:pt x="530" y="685"/>
                  <a:pt x="524" y="683"/>
                </a:cubicBezTo>
                <a:cubicBezTo>
                  <a:pt x="525" y="682"/>
                  <a:pt x="526" y="681"/>
                  <a:pt x="527" y="680"/>
                </a:cubicBezTo>
                <a:close/>
                <a:moveTo>
                  <a:pt x="518" y="678"/>
                </a:moveTo>
                <a:cubicBezTo>
                  <a:pt x="519" y="674"/>
                  <a:pt x="513" y="678"/>
                  <a:pt x="514" y="674"/>
                </a:cubicBezTo>
                <a:cubicBezTo>
                  <a:pt x="518" y="673"/>
                  <a:pt x="529" y="678"/>
                  <a:pt x="522" y="684"/>
                </a:cubicBezTo>
                <a:cubicBezTo>
                  <a:pt x="521" y="681"/>
                  <a:pt x="513" y="679"/>
                  <a:pt x="510" y="679"/>
                </a:cubicBezTo>
                <a:cubicBezTo>
                  <a:pt x="508" y="675"/>
                  <a:pt x="516" y="678"/>
                  <a:pt x="518" y="678"/>
                </a:cubicBezTo>
                <a:close/>
                <a:moveTo>
                  <a:pt x="460" y="630"/>
                </a:moveTo>
                <a:cubicBezTo>
                  <a:pt x="473" y="641"/>
                  <a:pt x="494" y="654"/>
                  <a:pt x="509" y="668"/>
                </a:cubicBezTo>
                <a:cubicBezTo>
                  <a:pt x="485" y="664"/>
                  <a:pt x="460" y="654"/>
                  <a:pt x="439" y="640"/>
                </a:cubicBezTo>
                <a:cubicBezTo>
                  <a:pt x="440" y="645"/>
                  <a:pt x="429" y="641"/>
                  <a:pt x="431" y="634"/>
                </a:cubicBezTo>
                <a:cubicBezTo>
                  <a:pt x="426" y="638"/>
                  <a:pt x="421" y="631"/>
                  <a:pt x="418" y="626"/>
                </a:cubicBezTo>
                <a:cubicBezTo>
                  <a:pt x="436" y="631"/>
                  <a:pt x="456" y="643"/>
                  <a:pt x="475" y="647"/>
                </a:cubicBezTo>
                <a:cubicBezTo>
                  <a:pt x="472" y="641"/>
                  <a:pt x="457" y="641"/>
                  <a:pt x="460" y="630"/>
                </a:cubicBezTo>
                <a:close/>
                <a:moveTo>
                  <a:pt x="509" y="682"/>
                </a:moveTo>
                <a:cubicBezTo>
                  <a:pt x="511" y="687"/>
                  <a:pt x="504" y="688"/>
                  <a:pt x="502" y="684"/>
                </a:cubicBezTo>
                <a:cubicBezTo>
                  <a:pt x="503" y="679"/>
                  <a:pt x="507" y="685"/>
                  <a:pt x="509" y="682"/>
                </a:cubicBezTo>
                <a:close/>
                <a:moveTo>
                  <a:pt x="483" y="677"/>
                </a:moveTo>
                <a:cubicBezTo>
                  <a:pt x="477" y="676"/>
                  <a:pt x="477" y="670"/>
                  <a:pt x="472" y="672"/>
                </a:cubicBezTo>
                <a:cubicBezTo>
                  <a:pt x="470" y="669"/>
                  <a:pt x="488" y="670"/>
                  <a:pt x="483" y="677"/>
                </a:cubicBezTo>
                <a:close/>
                <a:moveTo>
                  <a:pt x="457" y="629"/>
                </a:moveTo>
                <a:cubicBezTo>
                  <a:pt x="434" y="627"/>
                  <a:pt x="416" y="617"/>
                  <a:pt x="394" y="600"/>
                </a:cubicBezTo>
                <a:cubicBezTo>
                  <a:pt x="415" y="609"/>
                  <a:pt x="442" y="605"/>
                  <a:pt x="457" y="629"/>
                </a:cubicBezTo>
                <a:close/>
                <a:moveTo>
                  <a:pt x="432" y="604"/>
                </a:moveTo>
                <a:cubicBezTo>
                  <a:pt x="426" y="607"/>
                  <a:pt x="414" y="601"/>
                  <a:pt x="411" y="598"/>
                </a:cubicBezTo>
                <a:cubicBezTo>
                  <a:pt x="405" y="599"/>
                  <a:pt x="391" y="594"/>
                  <a:pt x="390" y="589"/>
                </a:cubicBezTo>
                <a:cubicBezTo>
                  <a:pt x="387" y="592"/>
                  <a:pt x="390" y="593"/>
                  <a:pt x="386" y="594"/>
                </a:cubicBezTo>
                <a:cubicBezTo>
                  <a:pt x="383" y="588"/>
                  <a:pt x="377" y="583"/>
                  <a:pt x="370" y="578"/>
                </a:cubicBezTo>
                <a:cubicBezTo>
                  <a:pt x="390" y="580"/>
                  <a:pt x="414" y="589"/>
                  <a:pt x="432" y="604"/>
                </a:cubicBezTo>
                <a:close/>
                <a:moveTo>
                  <a:pt x="347" y="563"/>
                </a:moveTo>
                <a:cubicBezTo>
                  <a:pt x="342" y="562"/>
                  <a:pt x="348" y="558"/>
                  <a:pt x="345" y="557"/>
                </a:cubicBezTo>
                <a:cubicBezTo>
                  <a:pt x="356" y="554"/>
                  <a:pt x="365" y="565"/>
                  <a:pt x="379" y="569"/>
                </a:cubicBezTo>
                <a:cubicBezTo>
                  <a:pt x="374" y="576"/>
                  <a:pt x="363" y="568"/>
                  <a:pt x="364" y="565"/>
                </a:cubicBezTo>
                <a:cubicBezTo>
                  <a:pt x="356" y="566"/>
                  <a:pt x="354" y="560"/>
                  <a:pt x="347" y="563"/>
                </a:cubicBezTo>
                <a:close/>
                <a:moveTo>
                  <a:pt x="355" y="576"/>
                </a:moveTo>
                <a:cubicBezTo>
                  <a:pt x="352" y="574"/>
                  <a:pt x="348" y="572"/>
                  <a:pt x="348" y="569"/>
                </a:cubicBezTo>
                <a:cubicBezTo>
                  <a:pt x="351" y="569"/>
                  <a:pt x="359" y="571"/>
                  <a:pt x="355" y="576"/>
                </a:cubicBezTo>
                <a:close/>
                <a:moveTo>
                  <a:pt x="405" y="576"/>
                </a:moveTo>
                <a:cubicBezTo>
                  <a:pt x="404" y="577"/>
                  <a:pt x="405" y="578"/>
                  <a:pt x="406" y="579"/>
                </a:cubicBezTo>
                <a:cubicBezTo>
                  <a:pt x="399" y="585"/>
                  <a:pt x="384" y="574"/>
                  <a:pt x="379" y="571"/>
                </a:cubicBezTo>
                <a:cubicBezTo>
                  <a:pt x="388" y="569"/>
                  <a:pt x="395" y="579"/>
                  <a:pt x="405" y="576"/>
                </a:cubicBezTo>
                <a:close/>
                <a:moveTo>
                  <a:pt x="380" y="551"/>
                </a:moveTo>
                <a:cubicBezTo>
                  <a:pt x="384" y="557"/>
                  <a:pt x="391" y="562"/>
                  <a:pt x="394" y="568"/>
                </a:cubicBezTo>
                <a:cubicBezTo>
                  <a:pt x="384" y="570"/>
                  <a:pt x="374" y="557"/>
                  <a:pt x="364" y="557"/>
                </a:cubicBezTo>
                <a:cubicBezTo>
                  <a:pt x="354" y="548"/>
                  <a:pt x="337" y="546"/>
                  <a:pt x="326" y="535"/>
                </a:cubicBezTo>
                <a:cubicBezTo>
                  <a:pt x="344" y="540"/>
                  <a:pt x="354" y="545"/>
                  <a:pt x="375" y="555"/>
                </a:cubicBezTo>
                <a:cubicBezTo>
                  <a:pt x="377" y="555"/>
                  <a:pt x="378" y="553"/>
                  <a:pt x="380" y="551"/>
                </a:cubicBezTo>
                <a:close/>
                <a:moveTo>
                  <a:pt x="361" y="527"/>
                </a:moveTo>
                <a:cubicBezTo>
                  <a:pt x="368" y="532"/>
                  <a:pt x="370" y="538"/>
                  <a:pt x="375" y="543"/>
                </a:cubicBezTo>
                <a:cubicBezTo>
                  <a:pt x="367" y="549"/>
                  <a:pt x="354" y="539"/>
                  <a:pt x="346" y="534"/>
                </a:cubicBezTo>
                <a:cubicBezTo>
                  <a:pt x="334" y="535"/>
                  <a:pt x="323" y="522"/>
                  <a:pt x="309" y="521"/>
                </a:cubicBezTo>
                <a:cubicBezTo>
                  <a:pt x="305" y="519"/>
                  <a:pt x="309" y="515"/>
                  <a:pt x="304" y="513"/>
                </a:cubicBezTo>
                <a:cubicBezTo>
                  <a:pt x="313" y="508"/>
                  <a:pt x="324" y="524"/>
                  <a:pt x="332" y="520"/>
                </a:cubicBezTo>
                <a:cubicBezTo>
                  <a:pt x="335" y="525"/>
                  <a:pt x="353" y="533"/>
                  <a:pt x="362" y="533"/>
                </a:cubicBezTo>
                <a:cubicBezTo>
                  <a:pt x="363" y="531"/>
                  <a:pt x="357" y="532"/>
                  <a:pt x="361" y="527"/>
                </a:cubicBezTo>
                <a:close/>
                <a:moveTo>
                  <a:pt x="359" y="524"/>
                </a:moveTo>
                <a:cubicBezTo>
                  <a:pt x="353" y="528"/>
                  <a:pt x="352" y="523"/>
                  <a:pt x="348" y="521"/>
                </a:cubicBezTo>
                <a:cubicBezTo>
                  <a:pt x="345" y="520"/>
                  <a:pt x="348" y="524"/>
                  <a:pt x="344" y="524"/>
                </a:cubicBezTo>
                <a:cubicBezTo>
                  <a:pt x="342" y="522"/>
                  <a:pt x="340" y="520"/>
                  <a:pt x="341" y="518"/>
                </a:cubicBezTo>
                <a:cubicBezTo>
                  <a:pt x="324" y="517"/>
                  <a:pt x="316" y="505"/>
                  <a:pt x="298" y="502"/>
                </a:cubicBezTo>
                <a:cubicBezTo>
                  <a:pt x="297" y="498"/>
                  <a:pt x="288" y="484"/>
                  <a:pt x="282" y="492"/>
                </a:cubicBezTo>
                <a:cubicBezTo>
                  <a:pt x="274" y="478"/>
                  <a:pt x="262" y="465"/>
                  <a:pt x="258" y="451"/>
                </a:cubicBezTo>
                <a:cubicBezTo>
                  <a:pt x="266" y="460"/>
                  <a:pt x="266" y="463"/>
                  <a:pt x="277" y="468"/>
                </a:cubicBezTo>
                <a:cubicBezTo>
                  <a:pt x="268" y="473"/>
                  <a:pt x="281" y="478"/>
                  <a:pt x="277" y="477"/>
                </a:cubicBezTo>
                <a:cubicBezTo>
                  <a:pt x="290" y="494"/>
                  <a:pt x="319" y="500"/>
                  <a:pt x="340" y="510"/>
                </a:cubicBezTo>
                <a:cubicBezTo>
                  <a:pt x="342" y="509"/>
                  <a:pt x="343" y="507"/>
                  <a:pt x="344" y="505"/>
                </a:cubicBezTo>
                <a:cubicBezTo>
                  <a:pt x="350" y="512"/>
                  <a:pt x="356" y="519"/>
                  <a:pt x="359" y="524"/>
                </a:cubicBezTo>
                <a:close/>
                <a:moveTo>
                  <a:pt x="298" y="512"/>
                </a:moveTo>
                <a:cubicBezTo>
                  <a:pt x="293" y="510"/>
                  <a:pt x="294" y="506"/>
                  <a:pt x="290" y="504"/>
                </a:cubicBezTo>
                <a:cubicBezTo>
                  <a:pt x="294" y="505"/>
                  <a:pt x="304" y="507"/>
                  <a:pt x="298" y="512"/>
                </a:cubicBezTo>
                <a:close/>
                <a:moveTo>
                  <a:pt x="343" y="502"/>
                </a:moveTo>
                <a:cubicBezTo>
                  <a:pt x="331" y="512"/>
                  <a:pt x="321" y="491"/>
                  <a:pt x="305" y="490"/>
                </a:cubicBezTo>
                <a:cubicBezTo>
                  <a:pt x="305" y="484"/>
                  <a:pt x="294" y="484"/>
                  <a:pt x="289" y="482"/>
                </a:cubicBezTo>
                <a:cubicBezTo>
                  <a:pt x="293" y="478"/>
                  <a:pt x="281" y="476"/>
                  <a:pt x="282" y="472"/>
                </a:cubicBezTo>
                <a:cubicBezTo>
                  <a:pt x="301" y="474"/>
                  <a:pt x="318" y="493"/>
                  <a:pt x="335" y="491"/>
                </a:cubicBezTo>
                <a:cubicBezTo>
                  <a:pt x="338" y="495"/>
                  <a:pt x="341" y="498"/>
                  <a:pt x="343" y="502"/>
                </a:cubicBezTo>
                <a:close/>
                <a:moveTo>
                  <a:pt x="330" y="482"/>
                </a:moveTo>
                <a:cubicBezTo>
                  <a:pt x="328" y="485"/>
                  <a:pt x="326" y="482"/>
                  <a:pt x="324" y="485"/>
                </a:cubicBezTo>
                <a:cubicBezTo>
                  <a:pt x="315" y="481"/>
                  <a:pt x="317" y="474"/>
                  <a:pt x="319" y="468"/>
                </a:cubicBezTo>
                <a:cubicBezTo>
                  <a:pt x="305" y="473"/>
                  <a:pt x="292" y="450"/>
                  <a:pt x="277" y="455"/>
                </a:cubicBezTo>
                <a:cubicBezTo>
                  <a:pt x="278" y="445"/>
                  <a:pt x="264" y="452"/>
                  <a:pt x="262" y="444"/>
                </a:cubicBezTo>
                <a:cubicBezTo>
                  <a:pt x="275" y="445"/>
                  <a:pt x="295" y="454"/>
                  <a:pt x="306" y="460"/>
                </a:cubicBezTo>
                <a:cubicBezTo>
                  <a:pt x="309" y="462"/>
                  <a:pt x="311" y="459"/>
                  <a:pt x="313" y="456"/>
                </a:cubicBezTo>
                <a:cubicBezTo>
                  <a:pt x="320" y="467"/>
                  <a:pt x="324" y="472"/>
                  <a:pt x="330" y="482"/>
                </a:cubicBezTo>
                <a:close/>
                <a:moveTo>
                  <a:pt x="252" y="428"/>
                </a:moveTo>
                <a:cubicBezTo>
                  <a:pt x="270" y="432"/>
                  <a:pt x="297" y="437"/>
                  <a:pt x="311" y="450"/>
                </a:cubicBezTo>
                <a:cubicBezTo>
                  <a:pt x="293" y="446"/>
                  <a:pt x="274" y="438"/>
                  <a:pt x="252" y="428"/>
                </a:cubicBezTo>
                <a:close/>
                <a:moveTo>
                  <a:pt x="297" y="423"/>
                </a:moveTo>
                <a:cubicBezTo>
                  <a:pt x="303" y="425"/>
                  <a:pt x="298" y="429"/>
                  <a:pt x="303" y="432"/>
                </a:cubicBezTo>
                <a:cubicBezTo>
                  <a:pt x="282" y="431"/>
                  <a:pt x="257" y="423"/>
                  <a:pt x="238" y="406"/>
                </a:cubicBezTo>
                <a:cubicBezTo>
                  <a:pt x="259" y="407"/>
                  <a:pt x="278" y="420"/>
                  <a:pt x="297" y="423"/>
                </a:cubicBezTo>
                <a:close/>
                <a:moveTo>
                  <a:pt x="247" y="374"/>
                </a:moveTo>
                <a:cubicBezTo>
                  <a:pt x="249" y="372"/>
                  <a:pt x="251" y="371"/>
                  <a:pt x="254" y="373"/>
                </a:cubicBezTo>
                <a:cubicBezTo>
                  <a:pt x="255" y="377"/>
                  <a:pt x="250" y="377"/>
                  <a:pt x="247" y="374"/>
                </a:cubicBezTo>
                <a:close/>
                <a:moveTo>
                  <a:pt x="290" y="397"/>
                </a:moveTo>
                <a:cubicBezTo>
                  <a:pt x="276" y="402"/>
                  <a:pt x="261" y="388"/>
                  <a:pt x="249" y="390"/>
                </a:cubicBezTo>
                <a:cubicBezTo>
                  <a:pt x="248" y="389"/>
                  <a:pt x="249" y="388"/>
                  <a:pt x="250" y="387"/>
                </a:cubicBezTo>
                <a:cubicBezTo>
                  <a:pt x="262" y="384"/>
                  <a:pt x="280" y="389"/>
                  <a:pt x="290" y="397"/>
                </a:cubicBezTo>
                <a:close/>
                <a:moveTo>
                  <a:pt x="291" y="412"/>
                </a:moveTo>
                <a:cubicBezTo>
                  <a:pt x="274" y="408"/>
                  <a:pt x="255" y="405"/>
                  <a:pt x="242" y="395"/>
                </a:cubicBezTo>
                <a:cubicBezTo>
                  <a:pt x="257" y="397"/>
                  <a:pt x="278" y="403"/>
                  <a:pt x="291" y="412"/>
                </a:cubicBezTo>
                <a:close/>
                <a:moveTo>
                  <a:pt x="234" y="370"/>
                </a:moveTo>
                <a:cubicBezTo>
                  <a:pt x="238" y="369"/>
                  <a:pt x="245" y="369"/>
                  <a:pt x="246" y="372"/>
                </a:cubicBezTo>
                <a:cubicBezTo>
                  <a:pt x="242" y="376"/>
                  <a:pt x="240" y="371"/>
                  <a:pt x="234" y="370"/>
                </a:cubicBezTo>
                <a:close/>
                <a:moveTo>
                  <a:pt x="202" y="330"/>
                </a:moveTo>
                <a:cubicBezTo>
                  <a:pt x="238" y="315"/>
                  <a:pt x="271" y="349"/>
                  <a:pt x="311" y="359"/>
                </a:cubicBezTo>
                <a:cubicBezTo>
                  <a:pt x="274" y="364"/>
                  <a:pt x="241" y="347"/>
                  <a:pt x="202" y="330"/>
                </a:cubicBezTo>
                <a:close/>
                <a:moveTo>
                  <a:pt x="220" y="374"/>
                </a:moveTo>
                <a:cubicBezTo>
                  <a:pt x="218" y="374"/>
                  <a:pt x="217" y="375"/>
                  <a:pt x="216" y="376"/>
                </a:cubicBezTo>
                <a:cubicBezTo>
                  <a:pt x="214" y="374"/>
                  <a:pt x="211" y="371"/>
                  <a:pt x="214" y="368"/>
                </a:cubicBezTo>
                <a:cubicBezTo>
                  <a:pt x="217" y="372"/>
                  <a:pt x="218" y="371"/>
                  <a:pt x="220" y="374"/>
                </a:cubicBezTo>
                <a:close/>
                <a:moveTo>
                  <a:pt x="319" y="357"/>
                </a:moveTo>
                <a:cubicBezTo>
                  <a:pt x="293" y="344"/>
                  <a:pt x="265" y="335"/>
                  <a:pt x="242" y="319"/>
                </a:cubicBezTo>
                <a:cubicBezTo>
                  <a:pt x="250" y="312"/>
                  <a:pt x="260" y="315"/>
                  <a:pt x="271" y="320"/>
                </a:cubicBezTo>
                <a:cubicBezTo>
                  <a:pt x="292" y="329"/>
                  <a:pt x="323" y="342"/>
                  <a:pt x="341" y="353"/>
                </a:cubicBezTo>
                <a:cubicBezTo>
                  <a:pt x="334" y="355"/>
                  <a:pt x="326" y="355"/>
                  <a:pt x="319" y="357"/>
                </a:cubicBezTo>
                <a:close/>
                <a:moveTo>
                  <a:pt x="290" y="322"/>
                </a:moveTo>
                <a:cubicBezTo>
                  <a:pt x="281" y="322"/>
                  <a:pt x="275" y="315"/>
                  <a:pt x="268" y="314"/>
                </a:cubicBezTo>
                <a:cubicBezTo>
                  <a:pt x="270" y="312"/>
                  <a:pt x="268" y="311"/>
                  <a:pt x="266" y="309"/>
                </a:cubicBezTo>
                <a:cubicBezTo>
                  <a:pt x="271" y="305"/>
                  <a:pt x="277" y="312"/>
                  <a:pt x="281" y="307"/>
                </a:cubicBezTo>
                <a:cubicBezTo>
                  <a:pt x="310" y="324"/>
                  <a:pt x="342" y="325"/>
                  <a:pt x="368" y="342"/>
                </a:cubicBezTo>
                <a:cubicBezTo>
                  <a:pt x="346" y="356"/>
                  <a:pt x="312" y="330"/>
                  <a:pt x="290" y="322"/>
                </a:cubicBezTo>
                <a:close/>
                <a:moveTo>
                  <a:pt x="373" y="337"/>
                </a:moveTo>
                <a:cubicBezTo>
                  <a:pt x="348" y="318"/>
                  <a:pt x="310" y="325"/>
                  <a:pt x="293" y="300"/>
                </a:cubicBezTo>
                <a:cubicBezTo>
                  <a:pt x="296" y="294"/>
                  <a:pt x="300" y="298"/>
                  <a:pt x="304" y="295"/>
                </a:cubicBezTo>
                <a:cubicBezTo>
                  <a:pt x="331" y="311"/>
                  <a:pt x="360" y="320"/>
                  <a:pt x="386" y="331"/>
                </a:cubicBezTo>
                <a:cubicBezTo>
                  <a:pt x="391" y="330"/>
                  <a:pt x="395" y="324"/>
                  <a:pt x="402" y="330"/>
                </a:cubicBezTo>
                <a:cubicBezTo>
                  <a:pt x="393" y="339"/>
                  <a:pt x="383" y="337"/>
                  <a:pt x="373" y="337"/>
                </a:cubicBezTo>
                <a:close/>
                <a:moveTo>
                  <a:pt x="302" y="265"/>
                </a:moveTo>
                <a:cubicBezTo>
                  <a:pt x="299" y="268"/>
                  <a:pt x="296" y="264"/>
                  <a:pt x="293" y="262"/>
                </a:cubicBezTo>
                <a:cubicBezTo>
                  <a:pt x="295" y="259"/>
                  <a:pt x="299" y="263"/>
                  <a:pt x="302" y="265"/>
                </a:cubicBezTo>
                <a:close/>
                <a:moveTo>
                  <a:pt x="284" y="249"/>
                </a:moveTo>
                <a:cubicBezTo>
                  <a:pt x="292" y="248"/>
                  <a:pt x="301" y="253"/>
                  <a:pt x="309" y="259"/>
                </a:cubicBezTo>
                <a:cubicBezTo>
                  <a:pt x="302" y="262"/>
                  <a:pt x="292" y="251"/>
                  <a:pt x="284" y="249"/>
                </a:cubicBezTo>
                <a:close/>
                <a:moveTo>
                  <a:pt x="311" y="261"/>
                </a:moveTo>
                <a:cubicBezTo>
                  <a:pt x="313" y="258"/>
                  <a:pt x="317" y="260"/>
                  <a:pt x="320" y="263"/>
                </a:cubicBezTo>
                <a:cubicBezTo>
                  <a:pt x="318" y="267"/>
                  <a:pt x="314" y="264"/>
                  <a:pt x="311" y="261"/>
                </a:cubicBezTo>
                <a:close/>
                <a:moveTo>
                  <a:pt x="364" y="305"/>
                </a:moveTo>
                <a:cubicBezTo>
                  <a:pt x="348" y="303"/>
                  <a:pt x="336" y="293"/>
                  <a:pt x="319" y="286"/>
                </a:cubicBezTo>
                <a:cubicBezTo>
                  <a:pt x="332" y="279"/>
                  <a:pt x="347" y="296"/>
                  <a:pt x="364" y="305"/>
                </a:cubicBezTo>
                <a:close/>
                <a:moveTo>
                  <a:pt x="400" y="319"/>
                </a:moveTo>
                <a:cubicBezTo>
                  <a:pt x="401" y="314"/>
                  <a:pt x="404" y="314"/>
                  <a:pt x="404" y="311"/>
                </a:cubicBezTo>
                <a:cubicBezTo>
                  <a:pt x="409" y="310"/>
                  <a:pt x="411" y="319"/>
                  <a:pt x="417" y="321"/>
                </a:cubicBezTo>
                <a:cubicBezTo>
                  <a:pt x="413" y="326"/>
                  <a:pt x="409" y="329"/>
                  <a:pt x="405" y="333"/>
                </a:cubicBezTo>
                <a:cubicBezTo>
                  <a:pt x="405" y="330"/>
                  <a:pt x="406" y="327"/>
                  <a:pt x="408" y="324"/>
                </a:cubicBezTo>
                <a:cubicBezTo>
                  <a:pt x="402" y="319"/>
                  <a:pt x="395" y="326"/>
                  <a:pt x="392" y="318"/>
                </a:cubicBezTo>
                <a:cubicBezTo>
                  <a:pt x="394" y="315"/>
                  <a:pt x="397" y="319"/>
                  <a:pt x="400" y="319"/>
                </a:cubicBezTo>
                <a:close/>
                <a:moveTo>
                  <a:pt x="376" y="281"/>
                </a:moveTo>
                <a:cubicBezTo>
                  <a:pt x="381" y="286"/>
                  <a:pt x="383" y="293"/>
                  <a:pt x="393" y="298"/>
                </a:cubicBezTo>
                <a:cubicBezTo>
                  <a:pt x="380" y="302"/>
                  <a:pt x="366" y="284"/>
                  <a:pt x="349" y="282"/>
                </a:cubicBezTo>
                <a:cubicBezTo>
                  <a:pt x="351" y="277"/>
                  <a:pt x="341" y="280"/>
                  <a:pt x="339" y="273"/>
                </a:cubicBezTo>
                <a:cubicBezTo>
                  <a:pt x="333" y="273"/>
                  <a:pt x="327" y="273"/>
                  <a:pt x="326" y="267"/>
                </a:cubicBezTo>
                <a:cubicBezTo>
                  <a:pt x="345" y="264"/>
                  <a:pt x="360" y="287"/>
                  <a:pt x="376" y="281"/>
                </a:cubicBezTo>
                <a:close/>
                <a:moveTo>
                  <a:pt x="361" y="273"/>
                </a:moveTo>
                <a:cubicBezTo>
                  <a:pt x="320" y="253"/>
                  <a:pt x="255" y="233"/>
                  <a:pt x="226" y="205"/>
                </a:cubicBezTo>
                <a:cubicBezTo>
                  <a:pt x="264" y="218"/>
                  <a:pt x="305" y="240"/>
                  <a:pt x="344" y="254"/>
                </a:cubicBezTo>
                <a:cubicBezTo>
                  <a:pt x="352" y="263"/>
                  <a:pt x="363" y="262"/>
                  <a:pt x="361" y="273"/>
                </a:cubicBezTo>
                <a:close/>
                <a:moveTo>
                  <a:pt x="329" y="239"/>
                </a:moveTo>
                <a:cubicBezTo>
                  <a:pt x="322" y="238"/>
                  <a:pt x="313" y="238"/>
                  <a:pt x="308" y="230"/>
                </a:cubicBezTo>
                <a:cubicBezTo>
                  <a:pt x="282" y="224"/>
                  <a:pt x="245" y="205"/>
                  <a:pt x="217" y="192"/>
                </a:cubicBezTo>
                <a:cubicBezTo>
                  <a:pt x="214" y="183"/>
                  <a:pt x="204" y="181"/>
                  <a:pt x="198" y="173"/>
                </a:cubicBezTo>
                <a:cubicBezTo>
                  <a:pt x="206" y="171"/>
                  <a:pt x="214" y="182"/>
                  <a:pt x="225" y="188"/>
                </a:cubicBezTo>
                <a:cubicBezTo>
                  <a:pt x="227" y="188"/>
                  <a:pt x="226" y="186"/>
                  <a:pt x="228" y="184"/>
                </a:cubicBezTo>
                <a:cubicBezTo>
                  <a:pt x="269" y="205"/>
                  <a:pt x="303" y="204"/>
                  <a:pt x="329" y="239"/>
                </a:cubicBezTo>
                <a:close/>
                <a:moveTo>
                  <a:pt x="297" y="205"/>
                </a:moveTo>
                <a:cubicBezTo>
                  <a:pt x="278" y="198"/>
                  <a:pt x="251" y="188"/>
                  <a:pt x="231" y="180"/>
                </a:cubicBezTo>
                <a:cubicBezTo>
                  <a:pt x="232" y="180"/>
                  <a:pt x="233" y="179"/>
                  <a:pt x="234" y="178"/>
                </a:cubicBezTo>
                <a:cubicBezTo>
                  <a:pt x="221" y="176"/>
                  <a:pt x="203" y="155"/>
                  <a:pt x="186" y="156"/>
                </a:cubicBezTo>
                <a:cubicBezTo>
                  <a:pt x="186" y="152"/>
                  <a:pt x="183" y="149"/>
                  <a:pt x="182" y="146"/>
                </a:cubicBezTo>
                <a:cubicBezTo>
                  <a:pt x="215" y="157"/>
                  <a:pt x="253" y="177"/>
                  <a:pt x="282" y="185"/>
                </a:cubicBezTo>
                <a:cubicBezTo>
                  <a:pt x="284" y="192"/>
                  <a:pt x="294" y="198"/>
                  <a:pt x="297" y="205"/>
                </a:cubicBezTo>
                <a:close/>
                <a:moveTo>
                  <a:pt x="184" y="140"/>
                </a:moveTo>
                <a:cubicBezTo>
                  <a:pt x="197" y="137"/>
                  <a:pt x="213" y="149"/>
                  <a:pt x="224" y="156"/>
                </a:cubicBezTo>
                <a:cubicBezTo>
                  <a:pt x="209" y="153"/>
                  <a:pt x="198" y="144"/>
                  <a:pt x="184" y="140"/>
                </a:cubicBezTo>
                <a:close/>
                <a:moveTo>
                  <a:pt x="229" y="159"/>
                </a:moveTo>
                <a:cubicBezTo>
                  <a:pt x="231" y="156"/>
                  <a:pt x="237" y="157"/>
                  <a:pt x="238" y="161"/>
                </a:cubicBezTo>
                <a:cubicBezTo>
                  <a:pt x="233" y="163"/>
                  <a:pt x="233" y="161"/>
                  <a:pt x="229" y="159"/>
                </a:cubicBezTo>
                <a:close/>
                <a:moveTo>
                  <a:pt x="265" y="171"/>
                </a:moveTo>
                <a:cubicBezTo>
                  <a:pt x="259" y="176"/>
                  <a:pt x="252" y="168"/>
                  <a:pt x="246" y="166"/>
                </a:cubicBezTo>
                <a:cubicBezTo>
                  <a:pt x="251" y="163"/>
                  <a:pt x="262" y="166"/>
                  <a:pt x="265" y="171"/>
                </a:cubicBezTo>
                <a:close/>
                <a:moveTo>
                  <a:pt x="261" y="160"/>
                </a:moveTo>
                <a:cubicBezTo>
                  <a:pt x="253" y="161"/>
                  <a:pt x="239" y="156"/>
                  <a:pt x="238" y="151"/>
                </a:cubicBezTo>
                <a:cubicBezTo>
                  <a:pt x="217" y="146"/>
                  <a:pt x="191" y="136"/>
                  <a:pt x="168" y="117"/>
                </a:cubicBezTo>
                <a:cubicBezTo>
                  <a:pt x="192" y="125"/>
                  <a:pt x="237" y="145"/>
                  <a:pt x="261" y="160"/>
                </a:cubicBezTo>
                <a:close/>
                <a:moveTo>
                  <a:pt x="247" y="143"/>
                </a:moveTo>
                <a:cubicBezTo>
                  <a:pt x="220" y="135"/>
                  <a:pt x="192" y="121"/>
                  <a:pt x="161" y="103"/>
                </a:cubicBezTo>
                <a:cubicBezTo>
                  <a:pt x="160" y="100"/>
                  <a:pt x="159" y="96"/>
                  <a:pt x="156" y="93"/>
                </a:cubicBezTo>
                <a:cubicBezTo>
                  <a:pt x="157" y="92"/>
                  <a:pt x="158" y="91"/>
                  <a:pt x="159" y="92"/>
                </a:cubicBezTo>
                <a:cubicBezTo>
                  <a:pt x="168" y="93"/>
                  <a:pt x="174" y="99"/>
                  <a:pt x="183" y="104"/>
                </a:cubicBezTo>
                <a:cubicBezTo>
                  <a:pt x="207" y="116"/>
                  <a:pt x="239" y="121"/>
                  <a:pt x="247" y="143"/>
                </a:cubicBezTo>
                <a:close/>
                <a:moveTo>
                  <a:pt x="145" y="71"/>
                </a:moveTo>
                <a:cubicBezTo>
                  <a:pt x="153" y="73"/>
                  <a:pt x="175" y="88"/>
                  <a:pt x="185" y="95"/>
                </a:cubicBezTo>
                <a:cubicBezTo>
                  <a:pt x="168" y="93"/>
                  <a:pt x="154" y="81"/>
                  <a:pt x="145" y="71"/>
                </a:cubicBezTo>
                <a:close/>
                <a:moveTo>
                  <a:pt x="156" y="89"/>
                </a:moveTo>
                <a:cubicBezTo>
                  <a:pt x="155" y="91"/>
                  <a:pt x="154" y="92"/>
                  <a:pt x="152" y="94"/>
                </a:cubicBezTo>
                <a:cubicBezTo>
                  <a:pt x="150" y="92"/>
                  <a:pt x="150" y="89"/>
                  <a:pt x="148" y="87"/>
                </a:cubicBezTo>
                <a:cubicBezTo>
                  <a:pt x="150" y="83"/>
                  <a:pt x="153" y="88"/>
                  <a:pt x="156" y="89"/>
                </a:cubicBezTo>
                <a:close/>
                <a:moveTo>
                  <a:pt x="230" y="119"/>
                </a:moveTo>
                <a:cubicBezTo>
                  <a:pt x="217" y="109"/>
                  <a:pt x="200" y="109"/>
                  <a:pt x="185" y="96"/>
                </a:cubicBezTo>
                <a:cubicBezTo>
                  <a:pt x="198" y="102"/>
                  <a:pt x="223" y="103"/>
                  <a:pt x="230" y="119"/>
                </a:cubicBezTo>
                <a:close/>
                <a:moveTo>
                  <a:pt x="200" y="63"/>
                </a:moveTo>
                <a:cubicBezTo>
                  <a:pt x="194" y="66"/>
                  <a:pt x="186" y="57"/>
                  <a:pt x="179" y="57"/>
                </a:cubicBezTo>
                <a:cubicBezTo>
                  <a:pt x="187" y="53"/>
                  <a:pt x="195" y="58"/>
                  <a:pt x="200" y="63"/>
                </a:cubicBezTo>
                <a:close/>
                <a:moveTo>
                  <a:pt x="166" y="47"/>
                </a:moveTo>
                <a:cubicBezTo>
                  <a:pt x="163" y="49"/>
                  <a:pt x="155" y="45"/>
                  <a:pt x="154" y="44"/>
                </a:cubicBezTo>
                <a:cubicBezTo>
                  <a:pt x="157" y="39"/>
                  <a:pt x="162" y="44"/>
                  <a:pt x="166" y="47"/>
                </a:cubicBezTo>
                <a:close/>
                <a:moveTo>
                  <a:pt x="146" y="34"/>
                </a:moveTo>
                <a:cubicBezTo>
                  <a:pt x="149" y="39"/>
                  <a:pt x="152" y="38"/>
                  <a:pt x="154" y="42"/>
                </a:cubicBezTo>
                <a:cubicBezTo>
                  <a:pt x="151" y="43"/>
                  <a:pt x="141" y="39"/>
                  <a:pt x="146" y="34"/>
                </a:cubicBezTo>
                <a:close/>
                <a:moveTo>
                  <a:pt x="133" y="26"/>
                </a:moveTo>
                <a:cubicBezTo>
                  <a:pt x="135" y="31"/>
                  <a:pt x="139" y="30"/>
                  <a:pt x="144" y="34"/>
                </a:cubicBezTo>
                <a:cubicBezTo>
                  <a:pt x="138" y="38"/>
                  <a:pt x="132" y="32"/>
                  <a:pt x="129" y="29"/>
                </a:cubicBezTo>
                <a:cubicBezTo>
                  <a:pt x="130" y="28"/>
                  <a:pt x="132" y="28"/>
                  <a:pt x="133" y="26"/>
                </a:cubicBezTo>
                <a:close/>
                <a:moveTo>
                  <a:pt x="180" y="62"/>
                </a:moveTo>
                <a:cubicBezTo>
                  <a:pt x="193" y="68"/>
                  <a:pt x="211" y="68"/>
                  <a:pt x="214" y="85"/>
                </a:cubicBezTo>
                <a:cubicBezTo>
                  <a:pt x="205" y="88"/>
                  <a:pt x="194" y="74"/>
                  <a:pt x="186" y="80"/>
                </a:cubicBezTo>
                <a:cubicBezTo>
                  <a:pt x="191" y="85"/>
                  <a:pt x="222" y="89"/>
                  <a:pt x="220" y="103"/>
                </a:cubicBezTo>
                <a:cubicBezTo>
                  <a:pt x="202" y="95"/>
                  <a:pt x="195" y="97"/>
                  <a:pt x="184" y="86"/>
                </a:cubicBezTo>
                <a:cubicBezTo>
                  <a:pt x="182" y="86"/>
                  <a:pt x="183" y="88"/>
                  <a:pt x="179" y="87"/>
                </a:cubicBezTo>
                <a:cubicBezTo>
                  <a:pt x="176" y="86"/>
                  <a:pt x="178" y="84"/>
                  <a:pt x="175" y="82"/>
                </a:cubicBezTo>
                <a:cubicBezTo>
                  <a:pt x="176" y="82"/>
                  <a:pt x="177" y="81"/>
                  <a:pt x="178" y="80"/>
                </a:cubicBezTo>
                <a:cubicBezTo>
                  <a:pt x="173" y="77"/>
                  <a:pt x="168" y="77"/>
                  <a:pt x="164" y="76"/>
                </a:cubicBezTo>
                <a:cubicBezTo>
                  <a:pt x="164" y="75"/>
                  <a:pt x="165" y="74"/>
                  <a:pt x="166" y="73"/>
                </a:cubicBezTo>
                <a:cubicBezTo>
                  <a:pt x="152" y="69"/>
                  <a:pt x="143" y="59"/>
                  <a:pt x="132" y="51"/>
                </a:cubicBezTo>
                <a:cubicBezTo>
                  <a:pt x="152" y="52"/>
                  <a:pt x="172" y="75"/>
                  <a:pt x="190" y="78"/>
                </a:cubicBezTo>
                <a:cubicBezTo>
                  <a:pt x="176" y="64"/>
                  <a:pt x="157" y="60"/>
                  <a:pt x="141" y="46"/>
                </a:cubicBezTo>
                <a:cubicBezTo>
                  <a:pt x="138" y="45"/>
                  <a:pt x="137" y="50"/>
                  <a:pt x="134" y="46"/>
                </a:cubicBezTo>
                <a:cubicBezTo>
                  <a:pt x="141" y="41"/>
                  <a:pt x="125" y="41"/>
                  <a:pt x="126" y="35"/>
                </a:cubicBezTo>
                <a:cubicBezTo>
                  <a:pt x="145" y="39"/>
                  <a:pt x="164" y="55"/>
                  <a:pt x="180" y="62"/>
                </a:cubicBezTo>
                <a:close/>
                <a:moveTo>
                  <a:pt x="107" y="413"/>
                </a:moveTo>
                <a:cubicBezTo>
                  <a:pt x="103" y="411"/>
                  <a:pt x="104" y="408"/>
                  <a:pt x="102" y="406"/>
                </a:cubicBezTo>
                <a:cubicBezTo>
                  <a:pt x="77" y="403"/>
                  <a:pt x="57" y="390"/>
                  <a:pt x="33" y="378"/>
                </a:cubicBezTo>
                <a:cubicBezTo>
                  <a:pt x="42" y="368"/>
                  <a:pt x="53" y="370"/>
                  <a:pt x="64" y="376"/>
                </a:cubicBezTo>
                <a:cubicBezTo>
                  <a:pt x="81" y="386"/>
                  <a:pt x="109" y="392"/>
                  <a:pt x="124" y="402"/>
                </a:cubicBezTo>
                <a:cubicBezTo>
                  <a:pt x="122" y="410"/>
                  <a:pt x="113" y="408"/>
                  <a:pt x="107" y="413"/>
                </a:cubicBezTo>
                <a:close/>
                <a:moveTo>
                  <a:pt x="65" y="367"/>
                </a:moveTo>
                <a:cubicBezTo>
                  <a:pt x="69" y="361"/>
                  <a:pt x="74" y="363"/>
                  <a:pt x="78" y="361"/>
                </a:cubicBezTo>
                <a:cubicBezTo>
                  <a:pt x="88" y="369"/>
                  <a:pt x="105" y="374"/>
                  <a:pt x="122" y="383"/>
                </a:cubicBezTo>
                <a:cubicBezTo>
                  <a:pt x="122" y="386"/>
                  <a:pt x="120" y="388"/>
                  <a:pt x="118" y="391"/>
                </a:cubicBezTo>
                <a:cubicBezTo>
                  <a:pt x="95" y="383"/>
                  <a:pt x="83" y="380"/>
                  <a:pt x="65" y="367"/>
                </a:cubicBezTo>
                <a:close/>
                <a:moveTo>
                  <a:pt x="333" y="768"/>
                </a:moveTo>
                <a:cubicBezTo>
                  <a:pt x="328" y="776"/>
                  <a:pt x="320" y="771"/>
                  <a:pt x="312" y="777"/>
                </a:cubicBezTo>
                <a:cubicBezTo>
                  <a:pt x="311" y="776"/>
                  <a:pt x="313" y="774"/>
                  <a:pt x="314" y="773"/>
                </a:cubicBezTo>
                <a:cubicBezTo>
                  <a:pt x="312" y="772"/>
                  <a:pt x="311" y="774"/>
                  <a:pt x="310" y="775"/>
                </a:cubicBezTo>
                <a:cubicBezTo>
                  <a:pt x="270" y="734"/>
                  <a:pt x="237" y="683"/>
                  <a:pt x="206" y="637"/>
                </a:cubicBezTo>
                <a:cubicBezTo>
                  <a:pt x="191" y="604"/>
                  <a:pt x="180" y="568"/>
                  <a:pt x="165" y="537"/>
                </a:cubicBezTo>
                <a:cubicBezTo>
                  <a:pt x="169" y="520"/>
                  <a:pt x="158" y="507"/>
                  <a:pt x="153" y="492"/>
                </a:cubicBezTo>
                <a:cubicBezTo>
                  <a:pt x="142" y="458"/>
                  <a:pt x="135" y="422"/>
                  <a:pt x="129" y="387"/>
                </a:cubicBezTo>
                <a:cubicBezTo>
                  <a:pt x="131" y="383"/>
                  <a:pt x="135" y="387"/>
                  <a:pt x="137" y="383"/>
                </a:cubicBezTo>
                <a:cubicBezTo>
                  <a:pt x="122" y="369"/>
                  <a:pt x="118" y="342"/>
                  <a:pt x="130" y="317"/>
                </a:cubicBezTo>
                <a:cubicBezTo>
                  <a:pt x="130" y="315"/>
                  <a:pt x="126" y="313"/>
                  <a:pt x="125" y="310"/>
                </a:cubicBezTo>
                <a:cubicBezTo>
                  <a:pt x="102" y="320"/>
                  <a:pt x="116" y="353"/>
                  <a:pt x="119" y="371"/>
                </a:cubicBezTo>
                <a:cubicBezTo>
                  <a:pt x="107" y="376"/>
                  <a:pt x="105" y="362"/>
                  <a:pt x="92" y="358"/>
                </a:cubicBezTo>
                <a:cubicBezTo>
                  <a:pt x="98" y="354"/>
                  <a:pt x="105" y="356"/>
                  <a:pt x="111" y="350"/>
                </a:cubicBezTo>
                <a:cubicBezTo>
                  <a:pt x="111" y="347"/>
                  <a:pt x="107" y="341"/>
                  <a:pt x="104" y="342"/>
                </a:cubicBezTo>
                <a:cubicBezTo>
                  <a:pt x="74" y="345"/>
                  <a:pt x="48" y="365"/>
                  <a:pt x="18" y="367"/>
                </a:cubicBezTo>
                <a:cubicBezTo>
                  <a:pt x="7" y="353"/>
                  <a:pt x="20" y="335"/>
                  <a:pt x="11" y="321"/>
                </a:cubicBezTo>
                <a:cubicBezTo>
                  <a:pt x="14" y="312"/>
                  <a:pt x="16" y="304"/>
                  <a:pt x="13" y="296"/>
                </a:cubicBezTo>
                <a:cubicBezTo>
                  <a:pt x="20" y="272"/>
                  <a:pt x="27" y="247"/>
                  <a:pt x="26" y="224"/>
                </a:cubicBezTo>
                <a:cubicBezTo>
                  <a:pt x="37" y="206"/>
                  <a:pt x="33" y="180"/>
                  <a:pt x="47" y="163"/>
                </a:cubicBezTo>
                <a:cubicBezTo>
                  <a:pt x="50" y="145"/>
                  <a:pt x="52" y="124"/>
                  <a:pt x="61" y="105"/>
                </a:cubicBezTo>
                <a:cubicBezTo>
                  <a:pt x="64" y="98"/>
                  <a:pt x="71" y="92"/>
                  <a:pt x="75" y="85"/>
                </a:cubicBezTo>
                <a:cubicBezTo>
                  <a:pt x="78" y="78"/>
                  <a:pt x="78" y="71"/>
                  <a:pt x="80" y="66"/>
                </a:cubicBezTo>
                <a:cubicBezTo>
                  <a:pt x="85" y="54"/>
                  <a:pt x="101" y="46"/>
                  <a:pt x="109" y="26"/>
                </a:cubicBezTo>
                <a:cubicBezTo>
                  <a:pt x="147" y="116"/>
                  <a:pt x="192" y="204"/>
                  <a:pt x="294" y="283"/>
                </a:cubicBezTo>
                <a:cubicBezTo>
                  <a:pt x="286" y="288"/>
                  <a:pt x="279" y="291"/>
                  <a:pt x="271" y="291"/>
                </a:cubicBezTo>
                <a:cubicBezTo>
                  <a:pt x="249" y="310"/>
                  <a:pt x="216" y="311"/>
                  <a:pt x="190" y="322"/>
                </a:cubicBezTo>
                <a:cubicBezTo>
                  <a:pt x="185" y="345"/>
                  <a:pt x="207" y="369"/>
                  <a:pt x="210" y="394"/>
                </a:cubicBezTo>
                <a:cubicBezTo>
                  <a:pt x="213" y="397"/>
                  <a:pt x="215" y="395"/>
                  <a:pt x="217" y="398"/>
                </a:cubicBezTo>
                <a:cubicBezTo>
                  <a:pt x="248" y="457"/>
                  <a:pt x="279" y="514"/>
                  <a:pt x="334" y="562"/>
                </a:cubicBezTo>
                <a:cubicBezTo>
                  <a:pt x="339" y="578"/>
                  <a:pt x="357" y="588"/>
                  <a:pt x="372" y="600"/>
                </a:cubicBezTo>
                <a:cubicBezTo>
                  <a:pt x="401" y="625"/>
                  <a:pt x="434" y="654"/>
                  <a:pt x="465" y="678"/>
                </a:cubicBezTo>
                <a:cubicBezTo>
                  <a:pt x="492" y="699"/>
                  <a:pt x="524" y="708"/>
                  <a:pt x="548" y="724"/>
                </a:cubicBezTo>
                <a:cubicBezTo>
                  <a:pt x="538" y="738"/>
                  <a:pt x="525" y="729"/>
                  <a:pt x="516" y="740"/>
                </a:cubicBezTo>
                <a:cubicBezTo>
                  <a:pt x="492" y="736"/>
                  <a:pt x="470" y="747"/>
                  <a:pt x="447" y="752"/>
                </a:cubicBezTo>
                <a:cubicBezTo>
                  <a:pt x="427" y="757"/>
                  <a:pt x="405" y="755"/>
                  <a:pt x="385" y="764"/>
                </a:cubicBezTo>
                <a:cubicBezTo>
                  <a:pt x="382" y="763"/>
                  <a:pt x="380" y="763"/>
                  <a:pt x="376" y="760"/>
                </a:cubicBezTo>
                <a:cubicBezTo>
                  <a:pt x="369" y="772"/>
                  <a:pt x="350" y="775"/>
                  <a:pt x="333" y="768"/>
                </a:cubicBezTo>
                <a:close/>
                <a:moveTo>
                  <a:pt x="441" y="815"/>
                </a:moveTo>
                <a:cubicBezTo>
                  <a:pt x="435" y="813"/>
                  <a:pt x="434" y="810"/>
                  <a:pt x="432" y="808"/>
                </a:cubicBezTo>
                <a:cubicBezTo>
                  <a:pt x="424" y="802"/>
                  <a:pt x="404" y="801"/>
                  <a:pt x="390" y="795"/>
                </a:cubicBezTo>
                <a:cubicBezTo>
                  <a:pt x="380" y="791"/>
                  <a:pt x="376" y="784"/>
                  <a:pt x="364" y="781"/>
                </a:cubicBezTo>
                <a:cubicBezTo>
                  <a:pt x="367" y="776"/>
                  <a:pt x="380" y="777"/>
                  <a:pt x="387" y="776"/>
                </a:cubicBezTo>
                <a:cubicBezTo>
                  <a:pt x="422" y="787"/>
                  <a:pt x="448" y="800"/>
                  <a:pt x="485" y="818"/>
                </a:cubicBezTo>
                <a:cubicBezTo>
                  <a:pt x="470" y="822"/>
                  <a:pt x="460" y="819"/>
                  <a:pt x="441" y="815"/>
                </a:cubicBezTo>
                <a:close/>
                <a:moveTo>
                  <a:pt x="478" y="807"/>
                </a:moveTo>
                <a:cubicBezTo>
                  <a:pt x="461" y="791"/>
                  <a:pt x="430" y="791"/>
                  <a:pt x="418" y="776"/>
                </a:cubicBezTo>
                <a:cubicBezTo>
                  <a:pt x="410" y="777"/>
                  <a:pt x="414" y="774"/>
                  <a:pt x="405" y="770"/>
                </a:cubicBezTo>
                <a:cubicBezTo>
                  <a:pt x="421" y="756"/>
                  <a:pt x="443" y="778"/>
                  <a:pt x="461" y="778"/>
                </a:cubicBezTo>
                <a:cubicBezTo>
                  <a:pt x="478" y="793"/>
                  <a:pt x="508" y="800"/>
                  <a:pt x="524" y="808"/>
                </a:cubicBezTo>
                <a:cubicBezTo>
                  <a:pt x="510" y="816"/>
                  <a:pt x="492" y="803"/>
                  <a:pt x="478" y="807"/>
                </a:cubicBezTo>
                <a:close/>
                <a:moveTo>
                  <a:pt x="548" y="807"/>
                </a:moveTo>
                <a:cubicBezTo>
                  <a:pt x="531" y="798"/>
                  <a:pt x="520" y="798"/>
                  <a:pt x="501" y="788"/>
                </a:cubicBezTo>
                <a:cubicBezTo>
                  <a:pt x="495" y="785"/>
                  <a:pt x="492" y="786"/>
                  <a:pt x="484" y="781"/>
                </a:cubicBezTo>
                <a:cubicBezTo>
                  <a:pt x="473" y="774"/>
                  <a:pt x="457" y="772"/>
                  <a:pt x="444" y="764"/>
                </a:cubicBezTo>
                <a:cubicBezTo>
                  <a:pt x="453" y="760"/>
                  <a:pt x="462" y="759"/>
                  <a:pt x="470" y="755"/>
                </a:cubicBezTo>
                <a:cubicBezTo>
                  <a:pt x="502" y="768"/>
                  <a:pt x="539" y="782"/>
                  <a:pt x="570" y="800"/>
                </a:cubicBezTo>
                <a:cubicBezTo>
                  <a:pt x="563" y="805"/>
                  <a:pt x="555" y="804"/>
                  <a:pt x="548" y="807"/>
                </a:cubicBezTo>
                <a:close/>
                <a:moveTo>
                  <a:pt x="597" y="796"/>
                </a:moveTo>
                <a:cubicBezTo>
                  <a:pt x="591" y="790"/>
                  <a:pt x="587" y="794"/>
                  <a:pt x="582" y="795"/>
                </a:cubicBezTo>
                <a:cubicBezTo>
                  <a:pt x="551" y="780"/>
                  <a:pt x="522" y="771"/>
                  <a:pt x="492" y="754"/>
                </a:cubicBezTo>
                <a:cubicBezTo>
                  <a:pt x="494" y="748"/>
                  <a:pt x="506" y="750"/>
                  <a:pt x="512" y="748"/>
                </a:cubicBezTo>
                <a:cubicBezTo>
                  <a:pt x="540" y="764"/>
                  <a:pt x="574" y="774"/>
                  <a:pt x="605" y="789"/>
                </a:cubicBezTo>
                <a:cubicBezTo>
                  <a:pt x="601" y="794"/>
                  <a:pt x="600" y="793"/>
                  <a:pt x="597" y="796"/>
                </a:cubicBezTo>
                <a:close/>
                <a:moveTo>
                  <a:pt x="612" y="787"/>
                </a:moveTo>
                <a:cubicBezTo>
                  <a:pt x="613" y="780"/>
                  <a:pt x="604" y="786"/>
                  <a:pt x="606" y="779"/>
                </a:cubicBezTo>
                <a:cubicBezTo>
                  <a:pt x="604" y="778"/>
                  <a:pt x="603" y="782"/>
                  <a:pt x="601" y="781"/>
                </a:cubicBezTo>
                <a:cubicBezTo>
                  <a:pt x="599" y="780"/>
                  <a:pt x="599" y="779"/>
                  <a:pt x="600" y="777"/>
                </a:cubicBezTo>
                <a:cubicBezTo>
                  <a:pt x="582" y="770"/>
                  <a:pt x="564" y="764"/>
                  <a:pt x="546" y="753"/>
                </a:cubicBezTo>
                <a:cubicBezTo>
                  <a:pt x="544" y="752"/>
                  <a:pt x="543" y="755"/>
                  <a:pt x="542" y="756"/>
                </a:cubicBezTo>
                <a:cubicBezTo>
                  <a:pt x="540" y="751"/>
                  <a:pt x="534" y="749"/>
                  <a:pt x="530" y="747"/>
                </a:cubicBezTo>
                <a:cubicBezTo>
                  <a:pt x="562" y="734"/>
                  <a:pt x="606" y="767"/>
                  <a:pt x="645" y="779"/>
                </a:cubicBezTo>
                <a:cubicBezTo>
                  <a:pt x="639" y="788"/>
                  <a:pt x="622" y="781"/>
                  <a:pt x="612" y="787"/>
                </a:cubicBezTo>
                <a:close/>
                <a:moveTo>
                  <a:pt x="591" y="748"/>
                </a:moveTo>
                <a:cubicBezTo>
                  <a:pt x="583" y="750"/>
                  <a:pt x="577" y="744"/>
                  <a:pt x="569" y="737"/>
                </a:cubicBezTo>
                <a:cubicBezTo>
                  <a:pt x="601" y="737"/>
                  <a:pt x="634" y="758"/>
                  <a:pt x="672" y="773"/>
                </a:cubicBezTo>
                <a:cubicBezTo>
                  <a:pt x="643" y="779"/>
                  <a:pt x="612" y="758"/>
                  <a:pt x="591" y="748"/>
                </a:cubicBezTo>
                <a:close/>
              </a:path>
            </a:pathLst>
          </a:custGeom>
          <a:solidFill>
            <a:srgbClr val="43362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a:p>
        </p:txBody>
      </p:sp>
      <p:sp>
        <p:nvSpPr>
          <p:cNvPr id="2" name="文本框 1"/>
          <p:cNvSpPr txBox="1"/>
          <p:nvPr/>
        </p:nvSpPr>
        <p:spPr>
          <a:xfrm>
            <a:off x="3290879" y="971038"/>
            <a:ext cx="2562241" cy="900246"/>
          </a:xfrm>
          <a:prstGeom prst="rect">
            <a:avLst/>
          </a:prstGeom>
          <a:noFill/>
        </p:spPr>
        <p:txBody>
          <a:bodyPr wrap="none" lIns="68580" tIns="34290" rIns="68580" bIns="34290" rtlCol="0">
            <a:spAutoFit/>
          </a:bodyPr>
          <a:lstStyle/>
          <a:p>
            <a:pPr algn="ctr"/>
            <a:r>
              <a:rPr lang="en-US" altLang="zh-CN" sz="5400" dirty="0">
                <a:solidFill>
                  <a:schemeClr val="tx1">
                    <a:lumMod val="75000"/>
                    <a:lumOff val="25000"/>
                  </a:schemeClr>
                </a:solidFill>
                <a:latin typeface="+mj-ea"/>
                <a:ea typeface="+mj-ea"/>
              </a:rPr>
              <a:t>PART</a:t>
            </a:r>
            <a:r>
              <a:rPr lang="en-US" altLang="zh-CN" sz="5400" dirty="0">
                <a:latin typeface="+mj-ea"/>
                <a:ea typeface="+mj-ea"/>
              </a:rPr>
              <a:t> </a:t>
            </a:r>
            <a:r>
              <a:rPr lang="en-US" altLang="zh-CN" sz="5400" dirty="0">
                <a:solidFill>
                  <a:schemeClr val="accent1"/>
                </a:solidFill>
                <a:latin typeface="+mj-ea"/>
                <a:ea typeface="+mj-ea"/>
              </a:rPr>
              <a:t>02</a:t>
            </a:r>
            <a:endParaRPr lang="zh-CN" altLang="en-US" sz="5400" dirty="0">
              <a:solidFill>
                <a:schemeClr val="accent1"/>
              </a:solidFill>
              <a:latin typeface="+mj-ea"/>
              <a:ea typeface="+mj-ea"/>
            </a:endParaRPr>
          </a:p>
        </p:txBody>
      </p:sp>
      <p:sp>
        <p:nvSpPr>
          <p:cNvPr id="4" name="圆角矩形 3"/>
          <p:cNvSpPr/>
          <p:nvPr/>
        </p:nvSpPr>
        <p:spPr>
          <a:xfrm>
            <a:off x="3745928" y="3073486"/>
            <a:ext cx="1978200" cy="578384"/>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en-US" dirty="0">
                <a:solidFill>
                  <a:schemeClr val="tx1"/>
                </a:solidFill>
                <a:latin typeface="黑体" panose="02010609060101010101" pitchFamily="49" charset="-122"/>
                <a:ea typeface="黑体" panose="02010609060101010101" pitchFamily="49" charset="-122"/>
              </a:rPr>
              <a:t>数据集</a:t>
            </a:r>
            <a:endParaRPr lang="zh-CN" altLang="en-US" dirty="0">
              <a:solidFill>
                <a:schemeClr val="tx1"/>
              </a:solidFill>
              <a:latin typeface="黑体" panose="02010609060101010101" pitchFamily="49" charset="-122"/>
              <a:ea typeface="黑体" panose="02010609060101010101" pitchFamily="49" charset="-122"/>
            </a:endParaRPr>
          </a:p>
        </p:txBody>
      </p:sp>
      <p:cxnSp>
        <p:nvCxnSpPr>
          <p:cNvPr id="5" name="直接连接符 4"/>
          <p:cNvCxnSpPr/>
          <p:nvPr/>
        </p:nvCxnSpPr>
        <p:spPr>
          <a:xfrm>
            <a:off x="1755010" y="2916165"/>
            <a:ext cx="5790236" cy="0"/>
          </a:xfrm>
          <a:prstGeom prst="line">
            <a:avLst/>
          </a:prstGeom>
          <a:ln w="12700"/>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138"/>
                                        </p:tgtEl>
                                        <p:attrNameLst>
                                          <p:attrName>style.visibility</p:attrName>
                                        </p:attrNameLst>
                                      </p:cBhvr>
                                      <p:to>
                                        <p:strVal val="visible"/>
                                      </p:to>
                                    </p:set>
                                    <p:animEffect transition="in" filter="fade">
                                      <p:cBhvr>
                                        <p:cTn id="12" dur="500"/>
                                        <p:tgtEl>
                                          <p:spTgt spid="5138"/>
                                        </p:tgtEl>
                                      </p:cBhvr>
                                    </p:animEffect>
                                  </p:childTnLst>
                                </p:cTn>
                              </p:par>
                              <p:par>
                                <p:cTn id="13" presetID="10"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120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38" grpId="0" animBg="1"/>
      <p:bldP spid="2" grpId="0"/>
      <p:bldP spid="4" grpId="0" animBg="1"/>
    </p:bldLst>
  </p:timing>
</p:sld>
</file>

<file path=ppt/tags/tag1.xml><?xml version="1.0" encoding="utf-8"?>
<p:tagLst xmlns:p="http://schemas.openxmlformats.org/presentationml/2006/main">
  <p:tag name="PA" val="v3.0.0"/>
</p:tagLst>
</file>

<file path=ppt/tags/tag10.xml><?xml version="1.0" encoding="utf-8"?>
<p:tagLst xmlns:p="http://schemas.openxmlformats.org/presentationml/2006/main">
  <p:tag name="PA" val="v3.0.0"/>
</p:tagLst>
</file>

<file path=ppt/tags/tag11.xml><?xml version="1.0" encoding="utf-8"?>
<p:tagLst xmlns:p="http://schemas.openxmlformats.org/presentationml/2006/main">
  <p:tag name="KSO_WPP_MARK_KEY" val="8d78e2f2-096d-4a5b-ae91-e35dbd8802fa"/>
  <p:tag name="COMMONDATA" val="eyJoZGlkIjoiMTAzZjg2NmFhNThhODk3YzUyZTk1NzM1NmE1MTQ4ZDEifQ=="/>
</p:tagLst>
</file>

<file path=ppt/tags/tag2.xml><?xml version="1.0" encoding="utf-8"?>
<p:tagLst xmlns:p="http://schemas.openxmlformats.org/presentationml/2006/main">
  <p:tag name="PA" val="v3.0.0"/>
</p:tagLst>
</file>

<file path=ppt/tags/tag3.xml><?xml version="1.0" encoding="utf-8"?>
<p:tagLst xmlns:p="http://schemas.openxmlformats.org/presentationml/2006/main">
  <p:tag name="PA" val="v3.0.0"/>
</p:tagLst>
</file>

<file path=ppt/tags/tag4.xml><?xml version="1.0" encoding="utf-8"?>
<p:tagLst xmlns:p="http://schemas.openxmlformats.org/presentationml/2006/main">
  <p:tag name="PA" val="v3.0.0"/>
</p:tagLst>
</file>

<file path=ppt/tags/tag5.xml><?xml version="1.0" encoding="utf-8"?>
<p:tagLst xmlns:p="http://schemas.openxmlformats.org/presentationml/2006/main">
  <p:tag name="PA" val="v3.0.0"/>
</p:tagLst>
</file>

<file path=ppt/tags/tag6.xml><?xml version="1.0" encoding="utf-8"?>
<p:tagLst xmlns:p="http://schemas.openxmlformats.org/presentationml/2006/main">
  <p:tag name="PA" val="v3.0.0"/>
</p:tagLst>
</file>

<file path=ppt/tags/tag7.xml><?xml version="1.0" encoding="utf-8"?>
<p:tagLst xmlns:p="http://schemas.openxmlformats.org/presentationml/2006/main">
  <p:tag name="PA" val="v3.0.0"/>
</p:tagLst>
</file>

<file path=ppt/tags/tag8.xml><?xml version="1.0" encoding="utf-8"?>
<p:tagLst xmlns:p="http://schemas.openxmlformats.org/presentationml/2006/main">
  <p:tag name="PA" val="v3.0.0"/>
</p:tagLst>
</file>

<file path=ppt/tags/tag9.xml><?xml version="1.0" encoding="utf-8"?>
<p:tagLst xmlns:p="http://schemas.openxmlformats.org/presentationml/2006/main">
  <p:tag name="PA" val="v3.0.0"/>
</p:tagLst>
</file>

<file path=ppt/theme/theme1.xml><?xml version="1.0" encoding="utf-8"?>
<a:theme xmlns:a="http://schemas.openxmlformats.org/drawingml/2006/main" name="Office 主题​​">
  <a:themeElements>
    <a:clrScheme name="自定义 944">
      <a:dk1>
        <a:srgbClr val="000000"/>
      </a:dk1>
      <a:lt1>
        <a:srgbClr val="F4F6F0"/>
      </a:lt1>
      <a:dk2>
        <a:srgbClr val="000000"/>
      </a:dk2>
      <a:lt2>
        <a:srgbClr val="FFFFFF"/>
      </a:lt2>
      <a:accent1>
        <a:srgbClr val="FFC000"/>
      </a:accent1>
      <a:accent2>
        <a:srgbClr val="7F7F7F"/>
      </a:accent2>
      <a:accent3>
        <a:srgbClr val="FFC000"/>
      </a:accent3>
      <a:accent4>
        <a:srgbClr val="7F7F7F"/>
      </a:accent4>
      <a:accent5>
        <a:srgbClr val="FFC000"/>
      </a:accent5>
      <a:accent6>
        <a:srgbClr val="7F7F7F"/>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1802</Words>
  <Application>WPS 演示</Application>
  <PresentationFormat>全屏显示(16:9)</PresentationFormat>
  <Paragraphs>149</Paragraphs>
  <Slides>21</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21</vt:i4>
      </vt:variant>
    </vt:vector>
  </HeadingPairs>
  <TitlesOfParts>
    <vt:vector size="36" baseType="lpstr">
      <vt:lpstr>Arial</vt:lpstr>
      <vt:lpstr>宋体</vt:lpstr>
      <vt:lpstr>Wingdings</vt:lpstr>
      <vt:lpstr>微软雅黑</vt:lpstr>
      <vt:lpstr>方正喵呜体</vt:lpstr>
      <vt:lpstr>叶根友毛笔行书2.0版</vt:lpstr>
      <vt:lpstr>hakuyoxingshu7000</vt:lpstr>
      <vt:lpstr>黑体</vt:lpstr>
      <vt:lpstr>Times New Roman</vt:lpstr>
      <vt:lpstr>Arial Unicode MS</vt:lpstr>
      <vt:lpstr>Calibri</vt:lpstr>
      <vt:lpstr>-apple-system</vt:lpstr>
      <vt:lpstr>Segoe Print</vt:lpstr>
      <vt:lpstr>Helvetica Neue</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User</dc:creator>
  <cp:lastModifiedBy>喵星人</cp:lastModifiedBy>
  <cp:revision>141</cp:revision>
  <dcterms:created xsi:type="dcterms:W3CDTF">2016-05-13T05:34:00Z</dcterms:created>
  <dcterms:modified xsi:type="dcterms:W3CDTF">2022-12-14T02:24:36Z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45542031BDCE4BB99456440FEAD8839B</vt:lpwstr>
  </property>
  <property fmtid="{D5CDD505-2E9C-101B-9397-08002B2CF9AE}" pid="3" name="KSOProductBuildVer">
    <vt:lpwstr>2052-11.1.0.12980</vt:lpwstr>
  </property>
</Properties>
</file>

<file path=docProps/thumbnail.jpeg>
</file>